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4" r:id="rId1"/>
  </p:sldMasterIdLst>
  <p:notesMasterIdLst>
    <p:notesMasterId r:id="rId43"/>
  </p:notesMasterIdLst>
  <p:sldIdLst>
    <p:sldId id="256" r:id="rId2"/>
    <p:sldId id="341" r:id="rId3"/>
    <p:sldId id="342" r:id="rId4"/>
    <p:sldId id="261" r:id="rId5"/>
    <p:sldId id="347" r:id="rId6"/>
    <p:sldId id="313" r:id="rId7"/>
    <p:sldId id="268" r:id="rId8"/>
    <p:sldId id="307" r:id="rId9"/>
    <p:sldId id="343" r:id="rId10"/>
    <p:sldId id="326" r:id="rId11"/>
    <p:sldId id="299" r:id="rId12"/>
    <p:sldId id="312" r:id="rId13"/>
    <p:sldId id="273" r:id="rId14"/>
    <p:sldId id="344" r:id="rId15"/>
    <p:sldId id="329" r:id="rId16"/>
    <p:sldId id="345" r:id="rId17"/>
    <p:sldId id="330" r:id="rId18"/>
    <p:sldId id="349" r:id="rId19"/>
    <p:sldId id="332" r:id="rId20"/>
    <p:sldId id="350" r:id="rId21"/>
    <p:sldId id="331" r:id="rId22"/>
    <p:sldId id="351" r:id="rId23"/>
    <p:sldId id="333" r:id="rId24"/>
    <p:sldId id="327" r:id="rId25"/>
    <p:sldId id="259" r:id="rId26"/>
    <p:sldId id="348" r:id="rId27"/>
    <p:sldId id="291" r:id="rId28"/>
    <p:sldId id="265" r:id="rId29"/>
    <p:sldId id="346" r:id="rId30"/>
    <p:sldId id="328" r:id="rId31"/>
    <p:sldId id="260" r:id="rId32"/>
    <p:sldId id="279" r:id="rId33"/>
    <p:sldId id="335" r:id="rId34"/>
    <p:sldId id="338" r:id="rId35"/>
    <p:sldId id="337" r:id="rId36"/>
    <p:sldId id="336" r:id="rId37"/>
    <p:sldId id="334" r:id="rId38"/>
    <p:sldId id="339" r:id="rId39"/>
    <p:sldId id="282" r:id="rId40"/>
    <p:sldId id="340" r:id="rId41"/>
    <p:sldId id="257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A9EA87-2082-4A66-831A-DDC35B208309}">
  <a:tblStyle styleId="{01A9EA87-2082-4A66-831A-DDC35B2083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434" autoAdjust="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outlineViewPr>
    <p:cViewPr>
      <p:scale>
        <a:sx n="33" d="100"/>
        <a:sy n="33" d="100"/>
      </p:scale>
      <p:origin x="0" y="-3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34916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Google Shape;40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999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Google Shape;5257;gd764c3e1fc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8" name="Google Shape;5258;gd764c3e1fc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26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gd17751d5b2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4" name="Google Shape;4274;gd17751d5b2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97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c94c3d533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c94c3d533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745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Google Shape;4700;gd499d911e8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1" name="Google Shape;4701;gd499d911e8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4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7" name="Google Shape;4817;gc79573c1e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8" name="Google Shape;4818;gc79573c1e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11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c8f6cc2c49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c8f6cc2c49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57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d499d911e8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d499d911e8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271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5" name="Google Shape;6065;gca1a8d16bc_0_1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6" name="Google Shape;6066;gca1a8d16bc_0_1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82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gc79573c1e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5" name="Google Shape;4375;gc79573c1e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076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Google Shape;5870;gca1a8d16bc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1" name="Google Shape;5871;gca1a8d16bc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907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8" name="Google Shape;5608;gc79573c1e9_0_2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9" name="Google Shape;5609;gc79573c1e9_0_2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4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" name="Google Shape;6047;gd764c3e1fc_0_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8" name="Google Shape;6048;gd764c3e1fc_0_1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53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Google Shape;4493;gd499d911e8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4" name="Google Shape;4494;gd499d911e8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445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d17751d5b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d17751d5b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09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0" name="Google Shape;10;p2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2"/>
          <p:cNvSpPr/>
          <p:nvPr/>
        </p:nvSpPr>
        <p:spPr>
          <a:xfrm>
            <a:off x="946050" y="1089175"/>
            <a:ext cx="7251900" cy="3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875100" y="2141450"/>
            <a:ext cx="7449534" cy="2329875"/>
            <a:chOff x="875100" y="2141450"/>
            <a:chExt cx="7449534" cy="2329875"/>
          </a:xfrm>
        </p:grpSpPr>
        <p:sp>
          <p:nvSpPr>
            <p:cNvPr id="70" name="Google Shape;70;p2"/>
            <p:cNvSpPr/>
            <p:nvPr/>
          </p:nvSpPr>
          <p:spPr>
            <a:xfrm>
              <a:off x="875100" y="3115925"/>
              <a:ext cx="7449534" cy="1263272"/>
            </a:xfrm>
            <a:custGeom>
              <a:avLst/>
              <a:gdLst/>
              <a:ahLst/>
              <a:cxnLst/>
              <a:rect l="l" t="t" r="r" b="b"/>
              <a:pathLst>
                <a:path w="92280" h="72187" extrusionOk="0">
                  <a:moveTo>
                    <a:pt x="73965" y="0"/>
                  </a:moveTo>
                  <a:cubicBezTo>
                    <a:pt x="71241" y="0"/>
                    <a:pt x="68528" y="633"/>
                    <a:pt x="66136" y="1964"/>
                  </a:cubicBezTo>
                  <a:cubicBezTo>
                    <a:pt x="62952" y="3754"/>
                    <a:pt x="60306" y="6580"/>
                    <a:pt x="56824" y="7674"/>
                  </a:cubicBezTo>
                  <a:cubicBezTo>
                    <a:pt x="55680" y="8036"/>
                    <a:pt x="54508" y="8192"/>
                    <a:pt x="53328" y="8192"/>
                  </a:cubicBezTo>
                  <a:cubicBezTo>
                    <a:pt x="50488" y="8192"/>
                    <a:pt x="47603" y="7286"/>
                    <a:pt x="44946" y="6162"/>
                  </a:cubicBezTo>
                  <a:cubicBezTo>
                    <a:pt x="41206" y="4570"/>
                    <a:pt x="37585" y="2501"/>
                    <a:pt x="33566" y="1844"/>
                  </a:cubicBezTo>
                  <a:cubicBezTo>
                    <a:pt x="32573" y="1682"/>
                    <a:pt x="31585" y="1606"/>
                    <a:pt x="30604" y="1606"/>
                  </a:cubicBezTo>
                  <a:cubicBezTo>
                    <a:pt x="25317" y="1606"/>
                    <a:pt x="20260" y="3836"/>
                    <a:pt x="15997" y="6958"/>
                  </a:cubicBezTo>
                  <a:cubicBezTo>
                    <a:pt x="11540" y="10221"/>
                    <a:pt x="8138" y="14856"/>
                    <a:pt x="5711" y="19910"/>
                  </a:cubicBezTo>
                  <a:cubicBezTo>
                    <a:pt x="4636" y="22119"/>
                    <a:pt x="3761" y="24426"/>
                    <a:pt x="3065" y="26734"/>
                  </a:cubicBezTo>
                  <a:cubicBezTo>
                    <a:pt x="1194" y="32962"/>
                    <a:pt x="1" y="40503"/>
                    <a:pt x="1950" y="46830"/>
                  </a:cubicBezTo>
                  <a:cubicBezTo>
                    <a:pt x="3025" y="50292"/>
                    <a:pt x="5154" y="53316"/>
                    <a:pt x="7462" y="56101"/>
                  </a:cubicBezTo>
                  <a:cubicBezTo>
                    <a:pt x="13430" y="63403"/>
                    <a:pt x="21150" y="69790"/>
                    <a:pt x="30382" y="71700"/>
                  </a:cubicBezTo>
                  <a:cubicBezTo>
                    <a:pt x="31973" y="72026"/>
                    <a:pt x="33611" y="72186"/>
                    <a:pt x="35253" y="72186"/>
                  </a:cubicBezTo>
                  <a:cubicBezTo>
                    <a:pt x="43141" y="72186"/>
                    <a:pt x="51141" y="68475"/>
                    <a:pt x="54616" y="61493"/>
                  </a:cubicBezTo>
                  <a:cubicBezTo>
                    <a:pt x="56128" y="58449"/>
                    <a:pt x="56725" y="55027"/>
                    <a:pt x="57899" y="51843"/>
                  </a:cubicBezTo>
                  <a:cubicBezTo>
                    <a:pt x="59948" y="46312"/>
                    <a:pt x="63828" y="41478"/>
                    <a:pt x="68802" y="38274"/>
                  </a:cubicBezTo>
                  <a:cubicBezTo>
                    <a:pt x="74532" y="34593"/>
                    <a:pt x="81675" y="32982"/>
                    <a:pt x="86370" y="28048"/>
                  </a:cubicBezTo>
                  <a:cubicBezTo>
                    <a:pt x="91802" y="22317"/>
                    <a:pt x="92279" y="12568"/>
                    <a:pt x="87445" y="6321"/>
                  </a:cubicBezTo>
                  <a:cubicBezTo>
                    <a:pt x="84285" y="2251"/>
                    <a:pt x="79103" y="0"/>
                    <a:pt x="73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46050" y="3372125"/>
              <a:ext cx="7251900" cy="1099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2700000">
              <a:off x="1301006" y="2510697"/>
              <a:ext cx="1248769" cy="1555144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3190588">
              <a:off x="2984816" y="2437407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7609412" flipH="1">
              <a:off x="4730016" y="2437394"/>
              <a:ext cx="1248751" cy="1555122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3337315">
              <a:off x="6443445" y="2313459"/>
              <a:ext cx="1368488" cy="180411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3337232">
              <a:off x="6792150" y="2572869"/>
              <a:ext cx="1105604" cy="1457516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7664500" y="1118112"/>
            <a:ext cx="533450" cy="911862"/>
            <a:chOff x="478350" y="474400"/>
            <a:chExt cx="344250" cy="588450"/>
          </a:xfrm>
        </p:grpSpPr>
        <p:sp>
          <p:nvSpPr>
            <p:cNvPr id="78" name="Google Shape;78;p2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3251181" flipH="1">
            <a:off x="622582" y="2760365"/>
            <a:ext cx="788446" cy="631808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2"/>
          <p:cNvGrpSpPr/>
          <p:nvPr/>
        </p:nvGrpSpPr>
        <p:grpSpPr>
          <a:xfrm>
            <a:off x="946050" y="672163"/>
            <a:ext cx="7251900" cy="417000"/>
            <a:chOff x="946050" y="672163"/>
            <a:chExt cx="7251900" cy="417000"/>
          </a:xfrm>
        </p:grpSpPr>
        <p:sp>
          <p:nvSpPr>
            <p:cNvPr id="82" name="Google Shape;82;p2"/>
            <p:cNvSpPr/>
            <p:nvPr/>
          </p:nvSpPr>
          <p:spPr>
            <a:xfrm>
              <a:off x="946050" y="672163"/>
              <a:ext cx="7251900" cy="417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209519" y="794061"/>
              <a:ext cx="789243" cy="171052"/>
              <a:chOff x="733775" y="310686"/>
              <a:chExt cx="789243" cy="171052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86" name="Google Shape;86;p2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87" name="Google Shape;87;p2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" name="Google Shape;90;p2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3" name="Google Shape;93;p2"/>
            <p:cNvGrpSpPr/>
            <p:nvPr/>
          </p:nvGrpSpPr>
          <p:grpSpPr>
            <a:xfrm>
              <a:off x="1145239" y="777487"/>
              <a:ext cx="800559" cy="204209"/>
              <a:chOff x="747420" y="664537"/>
              <a:chExt cx="800559" cy="204209"/>
            </a:xfrm>
          </p:grpSpPr>
          <p:grpSp>
            <p:nvGrpSpPr>
              <p:cNvPr id="94" name="Google Shape;94;p2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95" name="Google Shape;95;p2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7" name="Google Shape;97;p2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99" name="Google Shape;99;p2"/>
          <p:cNvSpPr/>
          <p:nvPr/>
        </p:nvSpPr>
        <p:spPr>
          <a:xfrm>
            <a:off x="946050" y="1089176"/>
            <a:ext cx="7251900" cy="338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1649100" y="1253838"/>
            <a:ext cx="5845800" cy="169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050919" y="3476800"/>
            <a:ext cx="4583700" cy="541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 3">
  <p:cSld name="CUSTOM_3_1"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3" name="Google Shape;1873;p24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874" name="Google Shape;1874;p24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4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4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4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4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4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4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4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4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4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4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4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4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4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4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4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4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4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4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4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4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4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4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4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4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4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4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4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4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4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4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4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4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4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4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4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4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4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4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4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4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4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4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4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4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4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4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4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4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4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4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4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4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4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4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4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4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4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2" name="Google Shape;1932;p2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3" name="Google Shape;1933;p24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934" name="Google Shape;1934;p24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24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936" name="Google Shape;1936;p24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937" name="Google Shape;1937;p24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938" name="Google Shape;1938;p24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939" name="Google Shape;1939;p24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940" name="Google Shape;1940;p24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941" name="Google Shape;1941;p24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42" name="Google Shape;1942;p24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943" name="Google Shape;1943;p24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944" name="Google Shape;1944;p24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945" name="Google Shape;1945;p24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946" name="Google Shape;1946;p24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947" name="Google Shape;1947;p24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24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49" name="Google Shape;1949;p24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950" name="Google Shape;1950;p24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951" name="Google Shape;1951;p24"/>
          <p:cNvSpPr/>
          <p:nvPr/>
        </p:nvSpPr>
        <p:spPr>
          <a:xfrm>
            <a:off x="60045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24"/>
          <p:cNvSpPr txBox="1">
            <a:spLocks noGrp="1"/>
          </p:cNvSpPr>
          <p:nvPr>
            <p:ph type="title" hasCustomPrompt="1"/>
          </p:nvPr>
        </p:nvSpPr>
        <p:spPr>
          <a:xfrm>
            <a:off x="6398537" y="1974425"/>
            <a:ext cx="969000" cy="114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3" name="Google Shape;1953;p24"/>
          <p:cNvSpPr/>
          <p:nvPr/>
        </p:nvSpPr>
        <p:spPr>
          <a:xfrm rot="10800000" flipH="1">
            <a:off x="2981748" y="2478138"/>
            <a:ext cx="5320727" cy="2261636"/>
          </a:xfrm>
          <a:custGeom>
            <a:avLst/>
            <a:gdLst/>
            <a:ahLst/>
            <a:cxnLst/>
            <a:rect l="l" t="t" r="r" b="b"/>
            <a:pathLst>
              <a:path w="149943" h="63735" extrusionOk="0">
                <a:moveTo>
                  <a:pt x="5472" y="0"/>
                </a:moveTo>
                <a:cubicBezTo>
                  <a:pt x="5351" y="122"/>
                  <a:pt x="5290" y="244"/>
                  <a:pt x="5229" y="304"/>
                </a:cubicBezTo>
                <a:cubicBezTo>
                  <a:pt x="3618" y="2614"/>
                  <a:pt x="2341" y="5137"/>
                  <a:pt x="1551" y="7842"/>
                </a:cubicBezTo>
                <a:cubicBezTo>
                  <a:pt x="1" y="13222"/>
                  <a:pt x="670" y="18329"/>
                  <a:pt x="3679" y="23071"/>
                </a:cubicBezTo>
                <a:cubicBezTo>
                  <a:pt x="6262" y="27174"/>
                  <a:pt x="9910" y="29849"/>
                  <a:pt x="14773" y="30639"/>
                </a:cubicBezTo>
                <a:cubicBezTo>
                  <a:pt x="16394" y="30882"/>
                  <a:pt x="18029" y="30990"/>
                  <a:pt x="19659" y="30990"/>
                </a:cubicBezTo>
                <a:cubicBezTo>
                  <a:pt x="20474" y="30990"/>
                  <a:pt x="21288" y="30963"/>
                  <a:pt x="22099" y="30913"/>
                </a:cubicBezTo>
                <a:cubicBezTo>
                  <a:pt x="25807" y="30670"/>
                  <a:pt x="29485" y="30366"/>
                  <a:pt x="33163" y="30153"/>
                </a:cubicBezTo>
                <a:cubicBezTo>
                  <a:pt x="35195" y="30010"/>
                  <a:pt x="37220" y="29917"/>
                  <a:pt x="39236" y="29917"/>
                </a:cubicBezTo>
                <a:cubicBezTo>
                  <a:pt x="41079" y="29917"/>
                  <a:pt x="42915" y="29995"/>
                  <a:pt x="44743" y="30183"/>
                </a:cubicBezTo>
                <a:cubicBezTo>
                  <a:pt x="49394" y="30639"/>
                  <a:pt x="53832" y="31703"/>
                  <a:pt x="58057" y="33679"/>
                </a:cubicBezTo>
                <a:cubicBezTo>
                  <a:pt x="61096" y="35077"/>
                  <a:pt x="63893" y="36870"/>
                  <a:pt x="66598" y="38876"/>
                </a:cubicBezTo>
                <a:cubicBezTo>
                  <a:pt x="69516" y="41095"/>
                  <a:pt x="72251" y="43466"/>
                  <a:pt x="74957" y="45959"/>
                </a:cubicBezTo>
                <a:cubicBezTo>
                  <a:pt x="78027" y="48755"/>
                  <a:pt x="81157" y="51491"/>
                  <a:pt x="84501" y="53953"/>
                </a:cubicBezTo>
                <a:cubicBezTo>
                  <a:pt x="88088" y="56627"/>
                  <a:pt x="91826" y="58937"/>
                  <a:pt x="95991" y="60731"/>
                </a:cubicBezTo>
                <a:cubicBezTo>
                  <a:pt x="100587" y="62720"/>
                  <a:pt x="105220" y="63735"/>
                  <a:pt x="109891" y="63735"/>
                </a:cubicBezTo>
                <a:cubicBezTo>
                  <a:pt x="113713" y="63735"/>
                  <a:pt x="117560" y="63055"/>
                  <a:pt x="121432" y="61673"/>
                </a:cubicBezTo>
                <a:cubicBezTo>
                  <a:pt x="132496" y="57691"/>
                  <a:pt x="140763" y="50427"/>
                  <a:pt x="146235" y="40031"/>
                </a:cubicBezTo>
                <a:cubicBezTo>
                  <a:pt x="148362" y="35958"/>
                  <a:pt x="149548" y="31581"/>
                  <a:pt x="149730" y="26931"/>
                </a:cubicBezTo>
                <a:cubicBezTo>
                  <a:pt x="149943" y="21733"/>
                  <a:pt x="148788" y="16840"/>
                  <a:pt x="146508" y="12189"/>
                </a:cubicBezTo>
                <a:cubicBezTo>
                  <a:pt x="144289" y="7721"/>
                  <a:pt x="141219" y="3861"/>
                  <a:pt x="137541" y="456"/>
                </a:cubicBezTo>
                <a:cubicBezTo>
                  <a:pt x="137207" y="152"/>
                  <a:pt x="136873" y="0"/>
                  <a:pt x="1364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4" name="Google Shape;1954;p24"/>
          <p:cNvGrpSpPr/>
          <p:nvPr/>
        </p:nvGrpSpPr>
        <p:grpSpPr>
          <a:xfrm>
            <a:off x="6308886" y="3747154"/>
            <a:ext cx="1948585" cy="992618"/>
            <a:chOff x="2094425" y="748900"/>
            <a:chExt cx="887900" cy="452300"/>
          </a:xfrm>
        </p:grpSpPr>
        <p:sp>
          <p:nvSpPr>
            <p:cNvPr id="1955" name="Google Shape;1955;p24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4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4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4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9" name="Google Shape;1959;p24"/>
          <p:cNvGrpSpPr/>
          <p:nvPr/>
        </p:nvGrpSpPr>
        <p:grpSpPr>
          <a:xfrm rot="10800000" flipH="1">
            <a:off x="4569199" y="3221215"/>
            <a:ext cx="1829317" cy="775482"/>
            <a:chOff x="3538325" y="998400"/>
            <a:chExt cx="1216625" cy="515750"/>
          </a:xfrm>
        </p:grpSpPr>
        <p:sp>
          <p:nvSpPr>
            <p:cNvPr id="1960" name="Google Shape;1960;p24"/>
            <p:cNvSpPr/>
            <p:nvPr/>
          </p:nvSpPr>
          <p:spPr>
            <a:xfrm>
              <a:off x="4131800" y="1470675"/>
              <a:ext cx="27375" cy="22825"/>
            </a:xfrm>
            <a:custGeom>
              <a:avLst/>
              <a:gdLst/>
              <a:ahLst/>
              <a:cxnLst/>
              <a:rect l="l" t="t" r="r" b="b"/>
              <a:pathLst>
                <a:path w="1095" h="913" extrusionOk="0">
                  <a:moveTo>
                    <a:pt x="700" y="1"/>
                  </a:moveTo>
                  <a:cubicBezTo>
                    <a:pt x="657" y="13"/>
                    <a:pt x="612" y="16"/>
                    <a:pt x="566" y="16"/>
                  </a:cubicBezTo>
                  <a:cubicBezTo>
                    <a:pt x="496" y="16"/>
                    <a:pt x="423" y="8"/>
                    <a:pt x="350" y="8"/>
                  </a:cubicBezTo>
                  <a:cubicBezTo>
                    <a:pt x="229" y="8"/>
                    <a:pt x="107" y="31"/>
                    <a:pt x="1" y="153"/>
                  </a:cubicBezTo>
                  <a:lnTo>
                    <a:pt x="457" y="396"/>
                  </a:lnTo>
                  <a:cubicBezTo>
                    <a:pt x="517" y="548"/>
                    <a:pt x="548" y="639"/>
                    <a:pt x="609" y="821"/>
                  </a:cubicBezTo>
                  <a:cubicBezTo>
                    <a:pt x="700" y="852"/>
                    <a:pt x="791" y="882"/>
                    <a:pt x="912" y="912"/>
                  </a:cubicBezTo>
                  <a:cubicBezTo>
                    <a:pt x="973" y="852"/>
                    <a:pt x="1064" y="730"/>
                    <a:pt x="1095" y="700"/>
                  </a:cubicBezTo>
                  <a:cubicBezTo>
                    <a:pt x="943" y="457"/>
                    <a:pt x="821" y="274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4"/>
            <p:cNvSpPr/>
            <p:nvPr/>
          </p:nvSpPr>
          <p:spPr>
            <a:xfrm>
              <a:off x="4119650" y="1473725"/>
              <a:ext cx="15975" cy="21300"/>
            </a:xfrm>
            <a:custGeom>
              <a:avLst/>
              <a:gdLst/>
              <a:ahLst/>
              <a:cxnLst/>
              <a:rect l="l" t="t" r="r" b="b"/>
              <a:pathLst>
                <a:path w="639" h="852" extrusionOk="0">
                  <a:moveTo>
                    <a:pt x="487" y="0"/>
                  </a:moveTo>
                  <a:cubicBezTo>
                    <a:pt x="335" y="183"/>
                    <a:pt x="31" y="183"/>
                    <a:pt x="0" y="486"/>
                  </a:cubicBezTo>
                  <a:cubicBezTo>
                    <a:pt x="91" y="608"/>
                    <a:pt x="243" y="699"/>
                    <a:pt x="426" y="851"/>
                  </a:cubicBezTo>
                  <a:cubicBezTo>
                    <a:pt x="372" y="582"/>
                    <a:pt x="390" y="385"/>
                    <a:pt x="563" y="385"/>
                  </a:cubicBezTo>
                  <a:cubicBezTo>
                    <a:pt x="585" y="385"/>
                    <a:pt x="610" y="388"/>
                    <a:pt x="639" y="395"/>
                  </a:cubicBezTo>
                  <a:cubicBezTo>
                    <a:pt x="608" y="274"/>
                    <a:pt x="547" y="122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4"/>
            <p:cNvSpPr/>
            <p:nvPr/>
          </p:nvSpPr>
          <p:spPr>
            <a:xfrm>
              <a:off x="4128775" y="1493475"/>
              <a:ext cx="15200" cy="15225"/>
            </a:xfrm>
            <a:custGeom>
              <a:avLst/>
              <a:gdLst/>
              <a:ahLst/>
              <a:cxnLst/>
              <a:rect l="l" t="t" r="r" b="b"/>
              <a:pathLst>
                <a:path w="608" h="609" extrusionOk="0">
                  <a:moveTo>
                    <a:pt x="243" y="0"/>
                  </a:moveTo>
                  <a:cubicBezTo>
                    <a:pt x="152" y="213"/>
                    <a:pt x="91" y="426"/>
                    <a:pt x="0" y="608"/>
                  </a:cubicBezTo>
                  <a:cubicBezTo>
                    <a:pt x="182" y="456"/>
                    <a:pt x="608" y="517"/>
                    <a:pt x="578" y="92"/>
                  </a:cubicBezTo>
                  <a:cubicBezTo>
                    <a:pt x="456" y="61"/>
                    <a:pt x="395" y="61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4"/>
            <p:cNvSpPr/>
            <p:nvPr/>
          </p:nvSpPr>
          <p:spPr>
            <a:xfrm>
              <a:off x="3931200" y="1363525"/>
              <a:ext cx="109450" cy="40875"/>
            </a:xfrm>
            <a:custGeom>
              <a:avLst/>
              <a:gdLst/>
              <a:ahLst/>
              <a:cxnLst/>
              <a:rect l="l" t="t" r="r" b="b"/>
              <a:pathLst>
                <a:path w="4378" h="1635" extrusionOk="0">
                  <a:moveTo>
                    <a:pt x="3131" y="1"/>
                  </a:moveTo>
                  <a:cubicBezTo>
                    <a:pt x="2827" y="92"/>
                    <a:pt x="2462" y="122"/>
                    <a:pt x="2158" y="183"/>
                  </a:cubicBezTo>
                  <a:cubicBezTo>
                    <a:pt x="1611" y="305"/>
                    <a:pt x="1034" y="426"/>
                    <a:pt x="456" y="609"/>
                  </a:cubicBezTo>
                  <a:cubicBezTo>
                    <a:pt x="31" y="730"/>
                    <a:pt x="0" y="913"/>
                    <a:pt x="31" y="1460"/>
                  </a:cubicBezTo>
                  <a:cubicBezTo>
                    <a:pt x="243" y="1490"/>
                    <a:pt x="426" y="1612"/>
                    <a:pt x="638" y="1612"/>
                  </a:cubicBezTo>
                  <a:cubicBezTo>
                    <a:pt x="1125" y="1627"/>
                    <a:pt x="1611" y="1635"/>
                    <a:pt x="2094" y="1635"/>
                  </a:cubicBezTo>
                  <a:cubicBezTo>
                    <a:pt x="2576" y="1635"/>
                    <a:pt x="3055" y="1627"/>
                    <a:pt x="3526" y="1612"/>
                  </a:cubicBezTo>
                  <a:cubicBezTo>
                    <a:pt x="3891" y="1551"/>
                    <a:pt x="4256" y="1490"/>
                    <a:pt x="4377" y="1065"/>
                  </a:cubicBezTo>
                  <a:cubicBezTo>
                    <a:pt x="4104" y="487"/>
                    <a:pt x="3678" y="183"/>
                    <a:pt x="3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4"/>
            <p:cNvSpPr/>
            <p:nvPr/>
          </p:nvSpPr>
          <p:spPr>
            <a:xfrm>
              <a:off x="3753375" y="1386375"/>
              <a:ext cx="112500" cy="43600"/>
            </a:xfrm>
            <a:custGeom>
              <a:avLst/>
              <a:gdLst/>
              <a:ahLst/>
              <a:cxnLst/>
              <a:rect l="l" t="t" r="r" b="b"/>
              <a:pathLst>
                <a:path w="4500" h="1744" extrusionOk="0">
                  <a:moveTo>
                    <a:pt x="3278" y="1"/>
                  </a:moveTo>
                  <a:cubicBezTo>
                    <a:pt x="3173" y="1"/>
                    <a:pt x="3063" y="28"/>
                    <a:pt x="2949" y="90"/>
                  </a:cubicBezTo>
                  <a:cubicBezTo>
                    <a:pt x="2645" y="211"/>
                    <a:pt x="2280" y="211"/>
                    <a:pt x="1946" y="303"/>
                  </a:cubicBezTo>
                  <a:cubicBezTo>
                    <a:pt x="1520" y="424"/>
                    <a:pt x="1064" y="485"/>
                    <a:pt x="608" y="607"/>
                  </a:cubicBezTo>
                  <a:cubicBezTo>
                    <a:pt x="335" y="667"/>
                    <a:pt x="92" y="789"/>
                    <a:pt x="1" y="1154"/>
                  </a:cubicBezTo>
                  <a:cubicBezTo>
                    <a:pt x="122" y="1184"/>
                    <a:pt x="244" y="1306"/>
                    <a:pt x="335" y="1336"/>
                  </a:cubicBezTo>
                  <a:cubicBezTo>
                    <a:pt x="700" y="1397"/>
                    <a:pt x="1034" y="1488"/>
                    <a:pt x="1368" y="1518"/>
                  </a:cubicBezTo>
                  <a:cubicBezTo>
                    <a:pt x="1915" y="1610"/>
                    <a:pt x="2402" y="1670"/>
                    <a:pt x="2919" y="1701"/>
                  </a:cubicBezTo>
                  <a:cubicBezTo>
                    <a:pt x="3112" y="1722"/>
                    <a:pt x="3305" y="1744"/>
                    <a:pt x="3496" y="1744"/>
                  </a:cubicBezTo>
                  <a:cubicBezTo>
                    <a:pt x="3845" y="1744"/>
                    <a:pt x="4185" y="1672"/>
                    <a:pt x="4499" y="1397"/>
                  </a:cubicBezTo>
                  <a:cubicBezTo>
                    <a:pt x="4469" y="1306"/>
                    <a:pt x="4499" y="1184"/>
                    <a:pt x="4499" y="1093"/>
                  </a:cubicBezTo>
                  <a:cubicBezTo>
                    <a:pt x="4256" y="789"/>
                    <a:pt x="4074" y="455"/>
                    <a:pt x="3800" y="242"/>
                  </a:cubicBezTo>
                  <a:cubicBezTo>
                    <a:pt x="3660" y="102"/>
                    <a:pt x="3480" y="1"/>
                    <a:pt x="3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4"/>
            <p:cNvSpPr/>
            <p:nvPr/>
          </p:nvSpPr>
          <p:spPr>
            <a:xfrm>
              <a:off x="4660675" y="1297425"/>
              <a:ext cx="94275" cy="56775"/>
            </a:xfrm>
            <a:custGeom>
              <a:avLst/>
              <a:gdLst/>
              <a:ahLst/>
              <a:cxnLst/>
              <a:rect l="l" t="t" r="r" b="b"/>
              <a:pathLst>
                <a:path w="3771" h="2271" extrusionOk="0">
                  <a:moveTo>
                    <a:pt x="457" y="0"/>
                  </a:moveTo>
                  <a:cubicBezTo>
                    <a:pt x="153" y="183"/>
                    <a:pt x="1" y="365"/>
                    <a:pt x="123" y="791"/>
                  </a:cubicBezTo>
                  <a:cubicBezTo>
                    <a:pt x="548" y="1125"/>
                    <a:pt x="1034" y="1459"/>
                    <a:pt x="1490" y="1824"/>
                  </a:cubicBezTo>
                  <a:cubicBezTo>
                    <a:pt x="1870" y="2149"/>
                    <a:pt x="2282" y="2271"/>
                    <a:pt x="2719" y="2271"/>
                  </a:cubicBezTo>
                  <a:cubicBezTo>
                    <a:pt x="3018" y="2271"/>
                    <a:pt x="3328" y="2214"/>
                    <a:pt x="3648" y="2128"/>
                  </a:cubicBezTo>
                  <a:cubicBezTo>
                    <a:pt x="3770" y="1551"/>
                    <a:pt x="3375" y="1216"/>
                    <a:pt x="3071" y="943"/>
                  </a:cubicBezTo>
                  <a:cubicBezTo>
                    <a:pt x="2341" y="213"/>
                    <a:pt x="1399" y="0"/>
                    <a:pt x="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4"/>
            <p:cNvSpPr/>
            <p:nvPr/>
          </p:nvSpPr>
          <p:spPr>
            <a:xfrm>
              <a:off x="3538325" y="1256400"/>
              <a:ext cx="91975" cy="45025"/>
            </a:xfrm>
            <a:custGeom>
              <a:avLst/>
              <a:gdLst/>
              <a:ahLst/>
              <a:cxnLst/>
              <a:rect l="l" t="t" r="r" b="b"/>
              <a:pathLst>
                <a:path w="3679" h="1801" extrusionOk="0">
                  <a:moveTo>
                    <a:pt x="365" y="0"/>
                  </a:moveTo>
                  <a:cubicBezTo>
                    <a:pt x="213" y="91"/>
                    <a:pt x="92" y="182"/>
                    <a:pt x="31" y="274"/>
                  </a:cubicBezTo>
                  <a:cubicBezTo>
                    <a:pt x="1" y="486"/>
                    <a:pt x="1" y="638"/>
                    <a:pt x="1" y="790"/>
                  </a:cubicBezTo>
                  <a:cubicBezTo>
                    <a:pt x="544" y="1417"/>
                    <a:pt x="1590" y="1800"/>
                    <a:pt x="2517" y="1800"/>
                  </a:cubicBezTo>
                  <a:cubicBezTo>
                    <a:pt x="2938" y="1800"/>
                    <a:pt x="3335" y="1721"/>
                    <a:pt x="3648" y="1550"/>
                  </a:cubicBezTo>
                  <a:cubicBezTo>
                    <a:pt x="3648" y="1429"/>
                    <a:pt x="3648" y="1337"/>
                    <a:pt x="3678" y="1277"/>
                  </a:cubicBezTo>
                  <a:cubicBezTo>
                    <a:pt x="3557" y="851"/>
                    <a:pt x="2767" y="91"/>
                    <a:pt x="2341" y="61"/>
                  </a:cubicBezTo>
                  <a:lnTo>
                    <a:pt x="1763" y="61"/>
                  </a:lnTo>
                  <a:cubicBezTo>
                    <a:pt x="1277" y="61"/>
                    <a:pt x="821" y="30"/>
                    <a:pt x="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4"/>
            <p:cNvSpPr/>
            <p:nvPr/>
          </p:nvSpPr>
          <p:spPr>
            <a:xfrm>
              <a:off x="4336225" y="1313275"/>
              <a:ext cx="108675" cy="35075"/>
            </a:xfrm>
            <a:custGeom>
              <a:avLst/>
              <a:gdLst/>
              <a:ahLst/>
              <a:cxnLst/>
              <a:rect l="l" t="t" r="r" b="b"/>
              <a:pathLst>
                <a:path w="4347" h="1403" extrusionOk="0">
                  <a:moveTo>
                    <a:pt x="2665" y="1"/>
                  </a:moveTo>
                  <a:cubicBezTo>
                    <a:pt x="1938" y="1"/>
                    <a:pt x="1227" y="191"/>
                    <a:pt x="517" y="461"/>
                  </a:cubicBezTo>
                  <a:cubicBezTo>
                    <a:pt x="365" y="491"/>
                    <a:pt x="213" y="643"/>
                    <a:pt x="0" y="825"/>
                  </a:cubicBezTo>
                  <a:cubicBezTo>
                    <a:pt x="213" y="917"/>
                    <a:pt x="334" y="1038"/>
                    <a:pt x="456" y="1038"/>
                  </a:cubicBezTo>
                  <a:cubicBezTo>
                    <a:pt x="1155" y="1129"/>
                    <a:pt x="1885" y="1251"/>
                    <a:pt x="2614" y="1342"/>
                  </a:cubicBezTo>
                  <a:cubicBezTo>
                    <a:pt x="2979" y="1372"/>
                    <a:pt x="3344" y="1403"/>
                    <a:pt x="3708" y="1403"/>
                  </a:cubicBezTo>
                  <a:cubicBezTo>
                    <a:pt x="3921" y="1403"/>
                    <a:pt x="4164" y="1342"/>
                    <a:pt x="4347" y="1069"/>
                  </a:cubicBezTo>
                  <a:cubicBezTo>
                    <a:pt x="4255" y="825"/>
                    <a:pt x="4134" y="582"/>
                    <a:pt x="3982" y="491"/>
                  </a:cubicBezTo>
                  <a:cubicBezTo>
                    <a:pt x="3739" y="309"/>
                    <a:pt x="3496" y="65"/>
                    <a:pt x="3192" y="35"/>
                  </a:cubicBezTo>
                  <a:cubicBezTo>
                    <a:pt x="3015" y="12"/>
                    <a:pt x="2839" y="1"/>
                    <a:pt x="2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4"/>
            <p:cNvSpPr/>
            <p:nvPr/>
          </p:nvSpPr>
          <p:spPr>
            <a:xfrm>
              <a:off x="4150800" y="1297725"/>
              <a:ext cx="99575" cy="37725"/>
            </a:xfrm>
            <a:custGeom>
              <a:avLst/>
              <a:gdLst/>
              <a:ahLst/>
              <a:cxnLst/>
              <a:rect l="l" t="t" r="r" b="b"/>
              <a:pathLst>
                <a:path w="3983" h="1509" extrusionOk="0">
                  <a:moveTo>
                    <a:pt x="2658" y="1"/>
                  </a:moveTo>
                  <a:cubicBezTo>
                    <a:pt x="2605" y="1"/>
                    <a:pt x="2550" y="7"/>
                    <a:pt x="2493" y="19"/>
                  </a:cubicBezTo>
                  <a:cubicBezTo>
                    <a:pt x="1824" y="171"/>
                    <a:pt x="1125" y="384"/>
                    <a:pt x="487" y="596"/>
                  </a:cubicBezTo>
                  <a:cubicBezTo>
                    <a:pt x="183" y="687"/>
                    <a:pt x="0" y="900"/>
                    <a:pt x="31" y="1295"/>
                  </a:cubicBezTo>
                  <a:cubicBezTo>
                    <a:pt x="183" y="1356"/>
                    <a:pt x="365" y="1387"/>
                    <a:pt x="578" y="1417"/>
                  </a:cubicBezTo>
                  <a:cubicBezTo>
                    <a:pt x="1034" y="1447"/>
                    <a:pt x="1429" y="1508"/>
                    <a:pt x="1885" y="1508"/>
                  </a:cubicBezTo>
                  <a:cubicBezTo>
                    <a:pt x="2402" y="1508"/>
                    <a:pt x="2918" y="1508"/>
                    <a:pt x="3405" y="1417"/>
                  </a:cubicBezTo>
                  <a:cubicBezTo>
                    <a:pt x="3922" y="1356"/>
                    <a:pt x="3982" y="1083"/>
                    <a:pt x="3678" y="687"/>
                  </a:cubicBezTo>
                  <a:cubicBezTo>
                    <a:pt x="3618" y="627"/>
                    <a:pt x="3557" y="536"/>
                    <a:pt x="3526" y="505"/>
                  </a:cubicBezTo>
                  <a:cubicBezTo>
                    <a:pt x="3289" y="242"/>
                    <a:pt x="3006" y="1"/>
                    <a:pt x="2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4"/>
            <p:cNvSpPr/>
            <p:nvPr/>
          </p:nvSpPr>
          <p:spPr>
            <a:xfrm>
              <a:off x="3691825" y="1264750"/>
              <a:ext cx="101850" cy="38775"/>
            </a:xfrm>
            <a:custGeom>
              <a:avLst/>
              <a:gdLst/>
              <a:ahLst/>
              <a:cxnLst/>
              <a:rect l="l" t="t" r="r" b="b"/>
              <a:pathLst>
                <a:path w="4074" h="1551" extrusionOk="0">
                  <a:moveTo>
                    <a:pt x="2979" y="0"/>
                  </a:moveTo>
                  <a:cubicBezTo>
                    <a:pt x="2371" y="244"/>
                    <a:pt x="1794" y="456"/>
                    <a:pt x="1216" y="578"/>
                  </a:cubicBezTo>
                  <a:cubicBezTo>
                    <a:pt x="1004" y="699"/>
                    <a:pt x="730" y="699"/>
                    <a:pt x="487" y="791"/>
                  </a:cubicBezTo>
                  <a:cubicBezTo>
                    <a:pt x="335" y="882"/>
                    <a:pt x="244" y="973"/>
                    <a:pt x="0" y="1186"/>
                  </a:cubicBezTo>
                  <a:cubicBezTo>
                    <a:pt x="335" y="1277"/>
                    <a:pt x="517" y="1459"/>
                    <a:pt x="760" y="1459"/>
                  </a:cubicBezTo>
                  <a:cubicBezTo>
                    <a:pt x="1642" y="1520"/>
                    <a:pt x="2463" y="1551"/>
                    <a:pt x="3314" y="1551"/>
                  </a:cubicBezTo>
                  <a:cubicBezTo>
                    <a:pt x="3618" y="1551"/>
                    <a:pt x="3861" y="1459"/>
                    <a:pt x="4074" y="1155"/>
                  </a:cubicBezTo>
                  <a:cubicBezTo>
                    <a:pt x="3800" y="699"/>
                    <a:pt x="3526" y="152"/>
                    <a:pt x="2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4"/>
            <p:cNvSpPr/>
            <p:nvPr/>
          </p:nvSpPr>
          <p:spPr>
            <a:xfrm>
              <a:off x="4287575" y="1206375"/>
              <a:ext cx="92725" cy="35600"/>
            </a:xfrm>
            <a:custGeom>
              <a:avLst/>
              <a:gdLst/>
              <a:ahLst/>
              <a:cxnLst/>
              <a:rect l="l" t="t" r="r" b="b"/>
              <a:pathLst>
                <a:path w="3709" h="1424" extrusionOk="0">
                  <a:moveTo>
                    <a:pt x="1457" y="0"/>
                  </a:moveTo>
                  <a:cubicBezTo>
                    <a:pt x="1094" y="0"/>
                    <a:pt x="721" y="64"/>
                    <a:pt x="335" y="147"/>
                  </a:cubicBezTo>
                  <a:cubicBezTo>
                    <a:pt x="122" y="177"/>
                    <a:pt x="1" y="360"/>
                    <a:pt x="31" y="603"/>
                  </a:cubicBezTo>
                  <a:cubicBezTo>
                    <a:pt x="669" y="846"/>
                    <a:pt x="1338" y="1120"/>
                    <a:pt x="1976" y="1302"/>
                  </a:cubicBezTo>
                  <a:cubicBezTo>
                    <a:pt x="2402" y="1424"/>
                    <a:pt x="2888" y="1424"/>
                    <a:pt x="3344" y="1424"/>
                  </a:cubicBezTo>
                  <a:cubicBezTo>
                    <a:pt x="3466" y="1424"/>
                    <a:pt x="3557" y="1302"/>
                    <a:pt x="3679" y="1272"/>
                  </a:cubicBezTo>
                  <a:cubicBezTo>
                    <a:pt x="3709" y="1180"/>
                    <a:pt x="3709" y="1120"/>
                    <a:pt x="3709" y="1089"/>
                  </a:cubicBezTo>
                  <a:cubicBezTo>
                    <a:pt x="3375" y="846"/>
                    <a:pt x="3071" y="572"/>
                    <a:pt x="2736" y="360"/>
                  </a:cubicBezTo>
                  <a:cubicBezTo>
                    <a:pt x="2321" y="94"/>
                    <a:pt x="1896" y="0"/>
                    <a:pt x="1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4"/>
            <p:cNvSpPr/>
            <p:nvPr/>
          </p:nvSpPr>
          <p:spPr>
            <a:xfrm>
              <a:off x="3988175" y="1037550"/>
              <a:ext cx="82850" cy="35725"/>
            </a:xfrm>
            <a:custGeom>
              <a:avLst/>
              <a:gdLst/>
              <a:ahLst/>
              <a:cxnLst/>
              <a:rect l="l" t="t" r="r" b="b"/>
              <a:pathLst>
                <a:path w="3314" h="1429" extrusionOk="0">
                  <a:moveTo>
                    <a:pt x="2250" y="0"/>
                  </a:moveTo>
                  <a:cubicBezTo>
                    <a:pt x="1642" y="213"/>
                    <a:pt x="1065" y="395"/>
                    <a:pt x="487" y="578"/>
                  </a:cubicBezTo>
                  <a:cubicBezTo>
                    <a:pt x="244" y="699"/>
                    <a:pt x="92" y="851"/>
                    <a:pt x="1" y="1186"/>
                  </a:cubicBezTo>
                  <a:cubicBezTo>
                    <a:pt x="153" y="1216"/>
                    <a:pt x="305" y="1338"/>
                    <a:pt x="457" y="1338"/>
                  </a:cubicBezTo>
                  <a:lnTo>
                    <a:pt x="1217" y="1338"/>
                  </a:lnTo>
                  <a:cubicBezTo>
                    <a:pt x="1673" y="1368"/>
                    <a:pt x="2098" y="1429"/>
                    <a:pt x="2554" y="1429"/>
                  </a:cubicBezTo>
                  <a:cubicBezTo>
                    <a:pt x="2858" y="1429"/>
                    <a:pt x="3162" y="1338"/>
                    <a:pt x="3314" y="973"/>
                  </a:cubicBezTo>
                  <a:cubicBezTo>
                    <a:pt x="3071" y="456"/>
                    <a:pt x="2676" y="152"/>
                    <a:pt x="2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4"/>
            <p:cNvSpPr/>
            <p:nvPr/>
          </p:nvSpPr>
          <p:spPr>
            <a:xfrm>
              <a:off x="3812650" y="1211375"/>
              <a:ext cx="88925" cy="33650"/>
            </a:xfrm>
            <a:custGeom>
              <a:avLst/>
              <a:gdLst/>
              <a:ahLst/>
              <a:cxnLst/>
              <a:rect l="l" t="t" r="r" b="b"/>
              <a:pathLst>
                <a:path w="3557" h="1346" extrusionOk="0">
                  <a:moveTo>
                    <a:pt x="2503" y="0"/>
                  </a:moveTo>
                  <a:cubicBezTo>
                    <a:pt x="2432" y="0"/>
                    <a:pt x="2358" y="12"/>
                    <a:pt x="2280" y="38"/>
                  </a:cubicBezTo>
                  <a:cubicBezTo>
                    <a:pt x="1703" y="190"/>
                    <a:pt x="1186" y="403"/>
                    <a:pt x="639" y="585"/>
                  </a:cubicBezTo>
                  <a:cubicBezTo>
                    <a:pt x="426" y="646"/>
                    <a:pt x="213" y="859"/>
                    <a:pt x="0" y="950"/>
                  </a:cubicBezTo>
                  <a:cubicBezTo>
                    <a:pt x="0" y="980"/>
                    <a:pt x="31" y="1072"/>
                    <a:pt x="61" y="1163"/>
                  </a:cubicBezTo>
                  <a:cubicBezTo>
                    <a:pt x="183" y="1193"/>
                    <a:pt x="335" y="1224"/>
                    <a:pt x="487" y="1224"/>
                  </a:cubicBezTo>
                  <a:cubicBezTo>
                    <a:pt x="882" y="1254"/>
                    <a:pt x="1247" y="1254"/>
                    <a:pt x="1642" y="1254"/>
                  </a:cubicBezTo>
                  <a:cubicBezTo>
                    <a:pt x="2037" y="1315"/>
                    <a:pt x="2462" y="1345"/>
                    <a:pt x="2888" y="1345"/>
                  </a:cubicBezTo>
                  <a:cubicBezTo>
                    <a:pt x="3192" y="1345"/>
                    <a:pt x="3466" y="1224"/>
                    <a:pt x="3557" y="889"/>
                  </a:cubicBezTo>
                  <a:cubicBezTo>
                    <a:pt x="3496" y="768"/>
                    <a:pt x="3405" y="616"/>
                    <a:pt x="3344" y="524"/>
                  </a:cubicBezTo>
                  <a:cubicBezTo>
                    <a:pt x="3092" y="273"/>
                    <a:pt x="2841" y="0"/>
                    <a:pt x="2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4"/>
            <p:cNvSpPr/>
            <p:nvPr/>
          </p:nvSpPr>
          <p:spPr>
            <a:xfrm>
              <a:off x="4513275" y="1194300"/>
              <a:ext cx="66900" cy="39950"/>
            </a:xfrm>
            <a:custGeom>
              <a:avLst/>
              <a:gdLst/>
              <a:ahLst/>
              <a:cxnLst/>
              <a:rect l="l" t="t" r="r" b="b"/>
              <a:pathLst>
                <a:path w="2676" h="1598" extrusionOk="0">
                  <a:moveTo>
                    <a:pt x="976" y="1"/>
                  </a:moveTo>
                  <a:cubicBezTo>
                    <a:pt x="874" y="1"/>
                    <a:pt x="771" y="8"/>
                    <a:pt x="669" y="22"/>
                  </a:cubicBezTo>
                  <a:cubicBezTo>
                    <a:pt x="213" y="22"/>
                    <a:pt x="0" y="235"/>
                    <a:pt x="0" y="721"/>
                  </a:cubicBezTo>
                  <a:cubicBezTo>
                    <a:pt x="652" y="1294"/>
                    <a:pt x="1215" y="1598"/>
                    <a:pt x="1771" y="1598"/>
                  </a:cubicBezTo>
                  <a:cubicBezTo>
                    <a:pt x="2070" y="1598"/>
                    <a:pt x="2367" y="1510"/>
                    <a:pt x="2675" y="1329"/>
                  </a:cubicBezTo>
                  <a:cubicBezTo>
                    <a:pt x="2584" y="873"/>
                    <a:pt x="2341" y="569"/>
                    <a:pt x="1976" y="326"/>
                  </a:cubicBezTo>
                  <a:cubicBezTo>
                    <a:pt x="1670" y="90"/>
                    <a:pt x="1327" y="1"/>
                    <a:pt x="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4"/>
            <p:cNvSpPr/>
            <p:nvPr/>
          </p:nvSpPr>
          <p:spPr>
            <a:xfrm>
              <a:off x="3648500" y="1312450"/>
              <a:ext cx="69950" cy="35325"/>
            </a:xfrm>
            <a:custGeom>
              <a:avLst/>
              <a:gdLst/>
              <a:ahLst/>
              <a:cxnLst/>
              <a:rect l="l" t="t" r="r" b="b"/>
              <a:pathLst>
                <a:path w="2798" h="1413" extrusionOk="0">
                  <a:moveTo>
                    <a:pt x="1637" y="1"/>
                  </a:moveTo>
                  <a:cubicBezTo>
                    <a:pt x="1599" y="1"/>
                    <a:pt x="1560" y="3"/>
                    <a:pt x="1521" y="7"/>
                  </a:cubicBezTo>
                  <a:cubicBezTo>
                    <a:pt x="1156" y="38"/>
                    <a:pt x="822" y="98"/>
                    <a:pt x="518" y="190"/>
                  </a:cubicBezTo>
                  <a:cubicBezTo>
                    <a:pt x="31" y="311"/>
                    <a:pt x="1" y="402"/>
                    <a:pt x="31" y="980"/>
                  </a:cubicBezTo>
                  <a:cubicBezTo>
                    <a:pt x="658" y="1320"/>
                    <a:pt x="1308" y="1412"/>
                    <a:pt x="1980" y="1412"/>
                  </a:cubicBezTo>
                  <a:cubicBezTo>
                    <a:pt x="2090" y="1412"/>
                    <a:pt x="2200" y="1410"/>
                    <a:pt x="2311" y="1405"/>
                  </a:cubicBezTo>
                  <a:cubicBezTo>
                    <a:pt x="2524" y="1405"/>
                    <a:pt x="2737" y="1254"/>
                    <a:pt x="2797" y="1010"/>
                  </a:cubicBezTo>
                  <a:cubicBezTo>
                    <a:pt x="2515" y="362"/>
                    <a:pt x="2128" y="1"/>
                    <a:pt x="1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4"/>
            <p:cNvSpPr/>
            <p:nvPr/>
          </p:nvSpPr>
          <p:spPr>
            <a:xfrm>
              <a:off x="4492000" y="1358975"/>
              <a:ext cx="74475" cy="39800"/>
            </a:xfrm>
            <a:custGeom>
              <a:avLst/>
              <a:gdLst/>
              <a:ahLst/>
              <a:cxnLst/>
              <a:rect l="l" t="t" r="r" b="b"/>
              <a:pathLst>
                <a:path w="2979" h="1592" extrusionOk="0">
                  <a:moveTo>
                    <a:pt x="213" y="0"/>
                  </a:moveTo>
                  <a:cubicBezTo>
                    <a:pt x="152" y="183"/>
                    <a:pt x="61" y="304"/>
                    <a:pt x="0" y="456"/>
                  </a:cubicBezTo>
                  <a:cubicBezTo>
                    <a:pt x="61" y="517"/>
                    <a:pt x="91" y="578"/>
                    <a:pt x="183" y="608"/>
                  </a:cubicBezTo>
                  <a:cubicBezTo>
                    <a:pt x="608" y="852"/>
                    <a:pt x="1003" y="1216"/>
                    <a:pt x="1520" y="1399"/>
                  </a:cubicBezTo>
                  <a:cubicBezTo>
                    <a:pt x="1789" y="1499"/>
                    <a:pt x="2067" y="1591"/>
                    <a:pt x="2339" y="1591"/>
                  </a:cubicBezTo>
                  <a:cubicBezTo>
                    <a:pt x="2559" y="1591"/>
                    <a:pt x="2775" y="1531"/>
                    <a:pt x="2979" y="1368"/>
                  </a:cubicBezTo>
                  <a:cubicBezTo>
                    <a:pt x="2949" y="821"/>
                    <a:pt x="2432" y="213"/>
                    <a:pt x="1915" y="152"/>
                  </a:cubicBezTo>
                  <a:cubicBezTo>
                    <a:pt x="1368" y="61"/>
                    <a:pt x="790" y="31"/>
                    <a:pt x="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4"/>
            <p:cNvSpPr/>
            <p:nvPr/>
          </p:nvSpPr>
          <p:spPr>
            <a:xfrm>
              <a:off x="4308100" y="1387000"/>
              <a:ext cx="79050" cy="38100"/>
            </a:xfrm>
            <a:custGeom>
              <a:avLst/>
              <a:gdLst/>
              <a:ahLst/>
              <a:cxnLst/>
              <a:rect l="l" t="t" r="r" b="b"/>
              <a:pathLst>
                <a:path w="3162" h="1524" extrusionOk="0">
                  <a:moveTo>
                    <a:pt x="593" y="0"/>
                  </a:moveTo>
                  <a:cubicBezTo>
                    <a:pt x="325" y="0"/>
                    <a:pt x="112" y="149"/>
                    <a:pt x="0" y="399"/>
                  </a:cubicBezTo>
                  <a:cubicBezTo>
                    <a:pt x="548" y="886"/>
                    <a:pt x="2037" y="1524"/>
                    <a:pt x="2645" y="1524"/>
                  </a:cubicBezTo>
                  <a:cubicBezTo>
                    <a:pt x="2797" y="1524"/>
                    <a:pt x="2949" y="1463"/>
                    <a:pt x="3162" y="1433"/>
                  </a:cubicBezTo>
                  <a:cubicBezTo>
                    <a:pt x="3101" y="916"/>
                    <a:pt x="2827" y="673"/>
                    <a:pt x="2523" y="430"/>
                  </a:cubicBezTo>
                  <a:cubicBezTo>
                    <a:pt x="1976" y="4"/>
                    <a:pt x="1307" y="95"/>
                    <a:pt x="669" y="4"/>
                  </a:cubicBezTo>
                  <a:cubicBezTo>
                    <a:pt x="643" y="1"/>
                    <a:pt x="618" y="0"/>
                    <a:pt x="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4"/>
            <p:cNvSpPr/>
            <p:nvPr/>
          </p:nvSpPr>
          <p:spPr>
            <a:xfrm>
              <a:off x="4074050" y="1077050"/>
              <a:ext cx="78300" cy="26925"/>
            </a:xfrm>
            <a:custGeom>
              <a:avLst/>
              <a:gdLst/>
              <a:ahLst/>
              <a:cxnLst/>
              <a:rect l="l" t="t" r="r" b="b"/>
              <a:pathLst>
                <a:path w="3132" h="1077" extrusionOk="0">
                  <a:moveTo>
                    <a:pt x="2159" y="1"/>
                  </a:moveTo>
                  <a:cubicBezTo>
                    <a:pt x="1703" y="1"/>
                    <a:pt x="1216" y="92"/>
                    <a:pt x="700" y="183"/>
                  </a:cubicBezTo>
                  <a:cubicBezTo>
                    <a:pt x="365" y="213"/>
                    <a:pt x="92" y="457"/>
                    <a:pt x="1" y="913"/>
                  </a:cubicBezTo>
                  <a:cubicBezTo>
                    <a:pt x="183" y="943"/>
                    <a:pt x="335" y="973"/>
                    <a:pt x="517" y="973"/>
                  </a:cubicBezTo>
                  <a:cubicBezTo>
                    <a:pt x="821" y="1004"/>
                    <a:pt x="1156" y="1034"/>
                    <a:pt x="1520" y="1034"/>
                  </a:cubicBezTo>
                  <a:cubicBezTo>
                    <a:pt x="1768" y="1034"/>
                    <a:pt x="2030" y="1076"/>
                    <a:pt x="2293" y="1076"/>
                  </a:cubicBezTo>
                  <a:cubicBezTo>
                    <a:pt x="2577" y="1076"/>
                    <a:pt x="2863" y="1027"/>
                    <a:pt x="3131" y="821"/>
                  </a:cubicBezTo>
                  <a:cubicBezTo>
                    <a:pt x="3131" y="761"/>
                    <a:pt x="3131" y="639"/>
                    <a:pt x="3101" y="548"/>
                  </a:cubicBezTo>
                  <a:cubicBezTo>
                    <a:pt x="2827" y="244"/>
                    <a:pt x="2584" y="1"/>
                    <a:pt x="2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4"/>
            <p:cNvSpPr/>
            <p:nvPr/>
          </p:nvSpPr>
          <p:spPr>
            <a:xfrm>
              <a:off x="4423600" y="1119275"/>
              <a:ext cx="77525" cy="31075"/>
            </a:xfrm>
            <a:custGeom>
              <a:avLst/>
              <a:gdLst/>
              <a:ahLst/>
              <a:cxnLst/>
              <a:rect l="l" t="t" r="r" b="b"/>
              <a:pathLst>
                <a:path w="3101" h="1243" extrusionOk="0">
                  <a:moveTo>
                    <a:pt x="1315" y="0"/>
                  </a:moveTo>
                  <a:cubicBezTo>
                    <a:pt x="1041" y="0"/>
                    <a:pt x="771" y="14"/>
                    <a:pt x="487" y="14"/>
                  </a:cubicBezTo>
                  <a:cubicBezTo>
                    <a:pt x="213" y="14"/>
                    <a:pt x="1" y="105"/>
                    <a:pt x="31" y="470"/>
                  </a:cubicBezTo>
                  <a:cubicBezTo>
                    <a:pt x="886" y="979"/>
                    <a:pt x="1740" y="1242"/>
                    <a:pt x="2367" y="1242"/>
                  </a:cubicBezTo>
                  <a:cubicBezTo>
                    <a:pt x="2676" y="1242"/>
                    <a:pt x="2930" y="1178"/>
                    <a:pt x="3101" y="1047"/>
                  </a:cubicBezTo>
                  <a:cubicBezTo>
                    <a:pt x="2949" y="591"/>
                    <a:pt x="2280" y="44"/>
                    <a:pt x="1733" y="14"/>
                  </a:cubicBezTo>
                  <a:cubicBezTo>
                    <a:pt x="1591" y="4"/>
                    <a:pt x="1453" y="0"/>
                    <a:pt x="1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4"/>
            <p:cNvSpPr/>
            <p:nvPr/>
          </p:nvSpPr>
          <p:spPr>
            <a:xfrm>
              <a:off x="3901550" y="1306550"/>
              <a:ext cx="68425" cy="30900"/>
            </a:xfrm>
            <a:custGeom>
              <a:avLst/>
              <a:gdLst/>
              <a:ahLst/>
              <a:cxnLst/>
              <a:rect l="l" t="t" r="r" b="b"/>
              <a:pathLst>
                <a:path w="2737" h="1236" extrusionOk="0">
                  <a:moveTo>
                    <a:pt x="1425" y="1"/>
                  </a:moveTo>
                  <a:cubicBezTo>
                    <a:pt x="1343" y="1"/>
                    <a:pt x="1263" y="10"/>
                    <a:pt x="1186" y="31"/>
                  </a:cubicBezTo>
                  <a:cubicBezTo>
                    <a:pt x="882" y="122"/>
                    <a:pt x="609" y="274"/>
                    <a:pt x="305" y="395"/>
                  </a:cubicBezTo>
                  <a:cubicBezTo>
                    <a:pt x="92" y="456"/>
                    <a:pt x="1" y="578"/>
                    <a:pt x="92" y="790"/>
                  </a:cubicBezTo>
                  <a:cubicBezTo>
                    <a:pt x="504" y="1092"/>
                    <a:pt x="1073" y="1236"/>
                    <a:pt x="1592" y="1236"/>
                  </a:cubicBezTo>
                  <a:cubicBezTo>
                    <a:pt x="2069" y="1236"/>
                    <a:pt x="2504" y="1114"/>
                    <a:pt x="2736" y="882"/>
                  </a:cubicBezTo>
                  <a:cubicBezTo>
                    <a:pt x="2578" y="407"/>
                    <a:pt x="1962" y="1"/>
                    <a:pt x="14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4"/>
            <p:cNvSpPr/>
            <p:nvPr/>
          </p:nvSpPr>
          <p:spPr>
            <a:xfrm>
              <a:off x="4541375" y="1469825"/>
              <a:ext cx="66150" cy="36800"/>
            </a:xfrm>
            <a:custGeom>
              <a:avLst/>
              <a:gdLst/>
              <a:ahLst/>
              <a:cxnLst/>
              <a:rect l="l" t="t" r="r" b="b"/>
              <a:pathLst>
                <a:path w="2646" h="1472" extrusionOk="0">
                  <a:moveTo>
                    <a:pt x="735" y="0"/>
                  </a:moveTo>
                  <a:cubicBezTo>
                    <a:pt x="485" y="0"/>
                    <a:pt x="235" y="73"/>
                    <a:pt x="1" y="339"/>
                  </a:cubicBezTo>
                  <a:cubicBezTo>
                    <a:pt x="335" y="612"/>
                    <a:pt x="670" y="855"/>
                    <a:pt x="913" y="1068"/>
                  </a:cubicBezTo>
                  <a:cubicBezTo>
                    <a:pt x="1214" y="1394"/>
                    <a:pt x="1577" y="1472"/>
                    <a:pt x="1952" y="1472"/>
                  </a:cubicBezTo>
                  <a:cubicBezTo>
                    <a:pt x="2031" y="1472"/>
                    <a:pt x="2110" y="1468"/>
                    <a:pt x="2189" y="1463"/>
                  </a:cubicBezTo>
                  <a:cubicBezTo>
                    <a:pt x="2372" y="1402"/>
                    <a:pt x="2615" y="1372"/>
                    <a:pt x="2645" y="1098"/>
                  </a:cubicBezTo>
                  <a:cubicBezTo>
                    <a:pt x="2372" y="582"/>
                    <a:pt x="2037" y="126"/>
                    <a:pt x="1429" y="95"/>
                  </a:cubicBezTo>
                  <a:cubicBezTo>
                    <a:pt x="1208" y="66"/>
                    <a:pt x="971" y="0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3915225" y="998400"/>
              <a:ext cx="60825" cy="28400"/>
            </a:xfrm>
            <a:custGeom>
              <a:avLst/>
              <a:gdLst/>
              <a:ahLst/>
              <a:cxnLst/>
              <a:rect l="l" t="t" r="r" b="b"/>
              <a:pathLst>
                <a:path w="2433" h="1136" extrusionOk="0">
                  <a:moveTo>
                    <a:pt x="1034" y="1"/>
                  </a:moveTo>
                  <a:cubicBezTo>
                    <a:pt x="651" y="1"/>
                    <a:pt x="127" y="342"/>
                    <a:pt x="1" y="745"/>
                  </a:cubicBezTo>
                  <a:cubicBezTo>
                    <a:pt x="1" y="806"/>
                    <a:pt x="31" y="958"/>
                    <a:pt x="31" y="1110"/>
                  </a:cubicBezTo>
                  <a:cubicBezTo>
                    <a:pt x="85" y="1108"/>
                    <a:pt x="139" y="1107"/>
                    <a:pt x="193" y="1107"/>
                  </a:cubicBezTo>
                  <a:cubicBezTo>
                    <a:pt x="507" y="1107"/>
                    <a:pt x="814" y="1136"/>
                    <a:pt x="1113" y="1136"/>
                  </a:cubicBezTo>
                  <a:cubicBezTo>
                    <a:pt x="1566" y="1136"/>
                    <a:pt x="2004" y="1071"/>
                    <a:pt x="2432" y="745"/>
                  </a:cubicBezTo>
                  <a:cubicBezTo>
                    <a:pt x="2341" y="624"/>
                    <a:pt x="2280" y="502"/>
                    <a:pt x="2189" y="502"/>
                  </a:cubicBezTo>
                  <a:cubicBezTo>
                    <a:pt x="1885" y="320"/>
                    <a:pt x="1551" y="198"/>
                    <a:pt x="1247" y="46"/>
                  </a:cubicBezTo>
                  <a:cubicBezTo>
                    <a:pt x="1185" y="15"/>
                    <a:pt x="1112" y="1"/>
                    <a:pt x="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3874950" y="1485875"/>
              <a:ext cx="58550" cy="28275"/>
            </a:xfrm>
            <a:custGeom>
              <a:avLst/>
              <a:gdLst/>
              <a:ahLst/>
              <a:cxnLst/>
              <a:rect l="l" t="t" r="r" b="b"/>
              <a:pathLst>
                <a:path w="2342" h="1131" extrusionOk="0">
                  <a:moveTo>
                    <a:pt x="1369" y="0"/>
                  </a:moveTo>
                  <a:cubicBezTo>
                    <a:pt x="822" y="61"/>
                    <a:pt x="305" y="244"/>
                    <a:pt x="1" y="821"/>
                  </a:cubicBezTo>
                  <a:cubicBezTo>
                    <a:pt x="134" y="1034"/>
                    <a:pt x="267" y="1131"/>
                    <a:pt x="442" y="1131"/>
                  </a:cubicBezTo>
                  <a:cubicBezTo>
                    <a:pt x="466" y="1131"/>
                    <a:pt x="491" y="1129"/>
                    <a:pt x="518" y="1125"/>
                  </a:cubicBezTo>
                  <a:lnTo>
                    <a:pt x="1581" y="1125"/>
                  </a:lnTo>
                  <a:cubicBezTo>
                    <a:pt x="1916" y="1125"/>
                    <a:pt x="2189" y="1004"/>
                    <a:pt x="2341" y="700"/>
                  </a:cubicBezTo>
                  <a:cubicBezTo>
                    <a:pt x="2129" y="274"/>
                    <a:pt x="1794" y="0"/>
                    <a:pt x="1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4406875" y="1371775"/>
              <a:ext cx="64625" cy="32425"/>
            </a:xfrm>
            <a:custGeom>
              <a:avLst/>
              <a:gdLst/>
              <a:ahLst/>
              <a:cxnLst/>
              <a:rect l="l" t="t" r="r" b="b"/>
              <a:pathLst>
                <a:path w="2585" h="1297" extrusionOk="0">
                  <a:moveTo>
                    <a:pt x="326" y="1"/>
                  </a:moveTo>
                  <a:cubicBezTo>
                    <a:pt x="124" y="1"/>
                    <a:pt x="1" y="126"/>
                    <a:pt x="1" y="400"/>
                  </a:cubicBezTo>
                  <a:cubicBezTo>
                    <a:pt x="426" y="674"/>
                    <a:pt x="852" y="887"/>
                    <a:pt x="1247" y="1069"/>
                  </a:cubicBezTo>
                  <a:cubicBezTo>
                    <a:pt x="1505" y="1216"/>
                    <a:pt x="1762" y="1297"/>
                    <a:pt x="2034" y="1297"/>
                  </a:cubicBezTo>
                  <a:cubicBezTo>
                    <a:pt x="2210" y="1297"/>
                    <a:pt x="2393" y="1263"/>
                    <a:pt x="2584" y="1191"/>
                  </a:cubicBezTo>
                  <a:cubicBezTo>
                    <a:pt x="2402" y="735"/>
                    <a:pt x="2098" y="431"/>
                    <a:pt x="1673" y="279"/>
                  </a:cubicBezTo>
                  <a:cubicBezTo>
                    <a:pt x="1277" y="127"/>
                    <a:pt x="822" y="96"/>
                    <a:pt x="396" y="5"/>
                  </a:cubicBezTo>
                  <a:cubicBezTo>
                    <a:pt x="372" y="2"/>
                    <a:pt x="349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4037575" y="1275700"/>
              <a:ext cx="67650" cy="19275"/>
            </a:xfrm>
            <a:custGeom>
              <a:avLst/>
              <a:gdLst/>
              <a:ahLst/>
              <a:cxnLst/>
              <a:rect l="l" t="t" r="r" b="b"/>
              <a:pathLst>
                <a:path w="2706" h="771" extrusionOk="0">
                  <a:moveTo>
                    <a:pt x="1956" y="1"/>
                  </a:moveTo>
                  <a:cubicBezTo>
                    <a:pt x="1892" y="1"/>
                    <a:pt x="1828" y="7"/>
                    <a:pt x="1763" y="18"/>
                  </a:cubicBezTo>
                  <a:cubicBezTo>
                    <a:pt x="1338" y="49"/>
                    <a:pt x="912" y="170"/>
                    <a:pt x="487" y="261"/>
                  </a:cubicBezTo>
                  <a:cubicBezTo>
                    <a:pt x="335" y="292"/>
                    <a:pt x="244" y="353"/>
                    <a:pt x="1" y="505"/>
                  </a:cubicBezTo>
                  <a:cubicBezTo>
                    <a:pt x="244" y="626"/>
                    <a:pt x="396" y="748"/>
                    <a:pt x="548" y="748"/>
                  </a:cubicBezTo>
                  <a:cubicBezTo>
                    <a:pt x="791" y="763"/>
                    <a:pt x="1034" y="771"/>
                    <a:pt x="1277" y="771"/>
                  </a:cubicBezTo>
                  <a:cubicBezTo>
                    <a:pt x="1520" y="771"/>
                    <a:pt x="1763" y="763"/>
                    <a:pt x="2007" y="748"/>
                  </a:cubicBezTo>
                  <a:cubicBezTo>
                    <a:pt x="2280" y="717"/>
                    <a:pt x="2523" y="626"/>
                    <a:pt x="2706" y="353"/>
                  </a:cubicBezTo>
                  <a:cubicBezTo>
                    <a:pt x="2485" y="107"/>
                    <a:pt x="2224" y="1"/>
                    <a:pt x="19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5" name="Google Shape;1985;p24"/>
          <p:cNvSpPr txBox="1">
            <a:spLocks noGrp="1"/>
          </p:cNvSpPr>
          <p:nvPr>
            <p:ph type="title" idx="2"/>
          </p:nvPr>
        </p:nvSpPr>
        <p:spPr>
          <a:xfrm>
            <a:off x="1626653" y="1870425"/>
            <a:ext cx="3931800" cy="77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86" name="Google Shape;1986;p24"/>
          <p:cNvSpPr txBox="1">
            <a:spLocks noGrp="1"/>
          </p:cNvSpPr>
          <p:nvPr>
            <p:ph type="subTitle" idx="1"/>
          </p:nvPr>
        </p:nvSpPr>
        <p:spPr>
          <a:xfrm>
            <a:off x="1626650" y="2846625"/>
            <a:ext cx="3931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2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0" name="Google Shape;1990;p26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991" name="Google Shape;1991;p26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6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6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6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6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6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6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6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6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6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6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6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6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6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6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6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6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6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6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6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6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6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6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6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6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6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6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6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6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6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6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6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6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6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6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6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6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6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6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6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6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6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6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6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6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6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6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6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6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6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6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6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6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6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6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6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6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6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2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26"/>
          <p:cNvSpPr/>
          <p:nvPr/>
        </p:nvSpPr>
        <p:spPr>
          <a:xfrm>
            <a:off x="600600" y="1014000"/>
            <a:ext cx="39861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1" name="Google Shape;2051;p26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052" name="Google Shape;2052;p26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3" name="Google Shape;2053;p26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054" name="Google Shape;2054;p26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055" name="Google Shape;2055;p26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056" name="Google Shape;2056;p26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057" name="Google Shape;2057;p26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058" name="Google Shape;2058;p26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059" name="Google Shape;2059;p26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0" name="Google Shape;2060;p26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061" name="Google Shape;2061;p26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062" name="Google Shape;2062;p26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063" name="Google Shape;2063;p26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064" name="Google Shape;2064;p26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065" name="Google Shape;2065;p26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26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67" name="Google Shape;2067;p26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068" name="Google Shape;2068;p26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069" name="Google Shape;2069;p26"/>
          <p:cNvSpPr txBox="1">
            <a:spLocks noGrp="1"/>
          </p:cNvSpPr>
          <p:nvPr>
            <p:ph type="title"/>
          </p:nvPr>
        </p:nvSpPr>
        <p:spPr>
          <a:xfrm>
            <a:off x="713225" y="2566763"/>
            <a:ext cx="3858900" cy="77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70" name="Google Shape;2070;p26"/>
          <p:cNvSpPr txBox="1">
            <a:spLocks noGrp="1"/>
          </p:cNvSpPr>
          <p:nvPr>
            <p:ph type="subTitle" idx="1"/>
          </p:nvPr>
        </p:nvSpPr>
        <p:spPr>
          <a:xfrm>
            <a:off x="713225" y="3429737"/>
            <a:ext cx="38589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71" name="Google Shape;2071;p26"/>
          <p:cNvSpPr/>
          <p:nvPr/>
        </p:nvSpPr>
        <p:spPr>
          <a:xfrm>
            <a:off x="60025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26"/>
          <p:cNvSpPr txBox="1">
            <a:spLocks noGrp="1"/>
          </p:cNvSpPr>
          <p:nvPr>
            <p:ph type="title" idx="2" hasCustomPrompt="1"/>
          </p:nvPr>
        </p:nvSpPr>
        <p:spPr>
          <a:xfrm>
            <a:off x="1958850" y="1470563"/>
            <a:ext cx="1111500" cy="104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73" name="Google Shape;2073;p26"/>
          <p:cNvSpPr txBox="1">
            <a:spLocks noGrp="1"/>
          </p:cNvSpPr>
          <p:nvPr>
            <p:ph type="subTitle" idx="3"/>
          </p:nvPr>
        </p:nvSpPr>
        <p:spPr>
          <a:xfrm>
            <a:off x="5053275" y="1360100"/>
            <a:ext cx="3149100" cy="277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Char char="●"/>
              <a:defRPr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Char char="○"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Char char="■"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Char char="●"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Char char="○"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Char char="■"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Char char="●"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Char char="○"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Char char="■"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28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163" name="Google Shape;2163;p28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8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8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8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8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8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8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8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8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8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8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8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8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8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8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8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8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8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8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8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8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8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8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8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8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8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8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8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8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8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8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8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8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8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8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8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8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8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8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8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8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8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8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8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8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8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8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8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8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8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8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8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8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8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8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8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8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8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1" name="Google Shape;2221;p2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28"/>
          <p:cNvSpPr/>
          <p:nvPr/>
        </p:nvSpPr>
        <p:spPr>
          <a:xfrm>
            <a:off x="720000" y="3881875"/>
            <a:ext cx="607734" cy="721621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3" name="Google Shape;2223;p28"/>
          <p:cNvGrpSpPr/>
          <p:nvPr/>
        </p:nvGrpSpPr>
        <p:grpSpPr>
          <a:xfrm rot="239783">
            <a:off x="5664877" y="4000197"/>
            <a:ext cx="1575948" cy="802794"/>
            <a:chOff x="2094425" y="748900"/>
            <a:chExt cx="887900" cy="452300"/>
          </a:xfrm>
        </p:grpSpPr>
        <p:sp>
          <p:nvSpPr>
            <p:cNvPr id="2224" name="Google Shape;2224;p28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8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8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8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8" name="Google Shape;2228;p28"/>
          <p:cNvSpPr/>
          <p:nvPr/>
        </p:nvSpPr>
        <p:spPr>
          <a:xfrm>
            <a:off x="1377075" y="665587"/>
            <a:ext cx="2734487" cy="2139081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28"/>
          <p:cNvSpPr/>
          <p:nvPr/>
        </p:nvSpPr>
        <p:spPr>
          <a:xfrm rot="1471467">
            <a:off x="7528784" y="833519"/>
            <a:ext cx="936540" cy="807385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0" name="Google Shape;2230;p28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231" name="Google Shape;2231;p28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2" name="Google Shape;2232;p28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233" name="Google Shape;2233;p28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234" name="Google Shape;2234;p28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235" name="Google Shape;2235;p28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236" name="Google Shape;2236;p28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237" name="Google Shape;2237;p28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238" name="Google Shape;2238;p28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39" name="Google Shape;2239;p28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240" name="Google Shape;2240;p28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241" name="Google Shape;2241;p28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242" name="Google Shape;2242;p28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243" name="Google Shape;2243;p28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244" name="Google Shape;2244;p28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28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6" name="Google Shape;2246;p28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247" name="Google Shape;2247;p28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248" name="Google Shape;224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9" name="Google Shape;2249;p2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28"/>
          <p:cNvSpPr txBox="1">
            <a:spLocks noGrp="1"/>
          </p:cNvSpPr>
          <p:nvPr>
            <p:ph type="subTitle" idx="1"/>
          </p:nvPr>
        </p:nvSpPr>
        <p:spPr>
          <a:xfrm>
            <a:off x="112569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251" name="Google Shape;2251;p28"/>
          <p:cNvSpPr txBox="1">
            <a:spLocks noGrp="1"/>
          </p:cNvSpPr>
          <p:nvPr>
            <p:ph type="subTitle" idx="2"/>
          </p:nvPr>
        </p:nvSpPr>
        <p:spPr>
          <a:xfrm>
            <a:off x="112570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2" name="Google Shape;2252;p28"/>
          <p:cNvSpPr txBox="1">
            <a:spLocks noGrp="1"/>
          </p:cNvSpPr>
          <p:nvPr>
            <p:ph type="subTitle" idx="3"/>
          </p:nvPr>
        </p:nvSpPr>
        <p:spPr>
          <a:xfrm>
            <a:off x="363464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253" name="Google Shape;2253;p28"/>
          <p:cNvSpPr txBox="1">
            <a:spLocks noGrp="1"/>
          </p:cNvSpPr>
          <p:nvPr>
            <p:ph type="subTitle" idx="4"/>
          </p:nvPr>
        </p:nvSpPr>
        <p:spPr>
          <a:xfrm>
            <a:off x="363465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4" name="Google Shape;2254;p28"/>
          <p:cNvSpPr txBox="1">
            <a:spLocks noGrp="1"/>
          </p:cNvSpPr>
          <p:nvPr>
            <p:ph type="subTitle" idx="5"/>
          </p:nvPr>
        </p:nvSpPr>
        <p:spPr>
          <a:xfrm>
            <a:off x="6143597" y="3127800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255" name="Google Shape;2255;p28"/>
          <p:cNvSpPr txBox="1">
            <a:spLocks noGrp="1"/>
          </p:cNvSpPr>
          <p:nvPr>
            <p:ph type="subTitle" idx="6"/>
          </p:nvPr>
        </p:nvSpPr>
        <p:spPr>
          <a:xfrm>
            <a:off x="6143600" y="362287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6" name="Google Shape;2256;p28"/>
          <p:cNvSpPr txBox="1">
            <a:spLocks noGrp="1"/>
          </p:cNvSpPr>
          <p:nvPr>
            <p:ph type="subTitle" idx="7"/>
          </p:nvPr>
        </p:nvSpPr>
        <p:spPr>
          <a:xfrm>
            <a:off x="1125697" y="1473436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257" name="Google Shape;2257;p28"/>
          <p:cNvSpPr txBox="1">
            <a:spLocks noGrp="1"/>
          </p:cNvSpPr>
          <p:nvPr>
            <p:ph type="subTitle" idx="8"/>
          </p:nvPr>
        </p:nvSpPr>
        <p:spPr>
          <a:xfrm>
            <a:off x="1125700" y="1963328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8" name="Google Shape;2258;p28"/>
          <p:cNvSpPr txBox="1">
            <a:spLocks noGrp="1"/>
          </p:cNvSpPr>
          <p:nvPr>
            <p:ph type="subTitle" idx="9"/>
          </p:nvPr>
        </p:nvSpPr>
        <p:spPr>
          <a:xfrm>
            <a:off x="3634647" y="147342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259" name="Google Shape;2259;p28"/>
          <p:cNvSpPr txBox="1">
            <a:spLocks noGrp="1"/>
          </p:cNvSpPr>
          <p:nvPr>
            <p:ph type="subTitle" idx="13"/>
          </p:nvPr>
        </p:nvSpPr>
        <p:spPr>
          <a:xfrm>
            <a:off x="3634650" y="197002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60" name="Google Shape;2260;p28"/>
          <p:cNvSpPr txBox="1">
            <a:spLocks noGrp="1"/>
          </p:cNvSpPr>
          <p:nvPr>
            <p:ph type="subTitle" idx="14"/>
          </p:nvPr>
        </p:nvSpPr>
        <p:spPr>
          <a:xfrm>
            <a:off x="6143597" y="147342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2261" name="Google Shape;2261;p28"/>
          <p:cNvSpPr txBox="1">
            <a:spLocks noGrp="1"/>
          </p:cNvSpPr>
          <p:nvPr>
            <p:ph type="subTitle" idx="15"/>
          </p:nvPr>
        </p:nvSpPr>
        <p:spPr>
          <a:xfrm>
            <a:off x="6143600" y="1970025"/>
            <a:ext cx="1874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4"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2" name="Google Shape;2362;p30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2363" name="Google Shape;2363;p30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0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0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0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0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0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0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0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0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0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0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0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0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0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0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0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0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0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0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0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0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0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0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0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0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0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0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0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0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0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0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0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1" name="Google Shape;2421;p30"/>
          <p:cNvSpPr/>
          <p:nvPr/>
        </p:nvSpPr>
        <p:spPr>
          <a:xfrm>
            <a:off x="946050" y="1089175"/>
            <a:ext cx="7251900" cy="3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0"/>
          <p:cNvSpPr/>
          <p:nvPr/>
        </p:nvSpPr>
        <p:spPr>
          <a:xfrm>
            <a:off x="946050" y="1089176"/>
            <a:ext cx="7251900" cy="3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30"/>
          <p:cNvSpPr/>
          <p:nvPr/>
        </p:nvSpPr>
        <p:spPr>
          <a:xfrm rot="2513567">
            <a:off x="4300818" y="891707"/>
            <a:ext cx="950680" cy="819575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4" name="Google Shape;2424;p30"/>
          <p:cNvGrpSpPr/>
          <p:nvPr/>
        </p:nvGrpSpPr>
        <p:grpSpPr>
          <a:xfrm>
            <a:off x="946050" y="672163"/>
            <a:ext cx="7251900" cy="417000"/>
            <a:chOff x="946050" y="672163"/>
            <a:chExt cx="7251900" cy="417000"/>
          </a:xfrm>
        </p:grpSpPr>
        <p:sp>
          <p:nvSpPr>
            <p:cNvPr id="2425" name="Google Shape;2425;p30"/>
            <p:cNvSpPr/>
            <p:nvPr/>
          </p:nvSpPr>
          <p:spPr>
            <a:xfrm>
              <a:off x="946050" y="672163"/>
              <a:ext cx="7251900" cy="417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6" name="Google Shape;2426;p30"/>
            <p:cNvGrpSpPr/>
            <p:nvPr/>
          </p:nvGrpSpPr>
          <p:grpSpPr>
            <a:xfrm>
              <a:off x="7209519" y="794061"/>
              <a:ext cx="789243" cy="171052"/>
              <a:chOff x="733775" y="310686"/>
              <a:chExt cx="789243" cy="171052"/>
            </a:xfrm>
          </p:grpSpPr>
          <p:sp>
            <p:nvSpPr>
              <p:cNvPr id="2427" name="Google Shape;2427;p30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428" name="Google Shape;2428;p30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429" name="Google Shape;2429;p30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430" name="Google Shape;2430;p30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431" name="Google Shape;2431;p30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432" name="Google Shape;2432;p30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3" name="Google Shape;2433;p30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434" name="Google Shape;2434;p30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435" name="Google Shape;2435;p30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436" name="Google Shape;2436;p30"/>
            <p:cNvGrpSpPr/>
            <p:nvPr/>
          </p:nvGrpSpPr>
          <p:grpSpPr>
            <a:xfrm>
              <a:off x="1145239" y="777487"/>
              <a:ext cx="800559" cy="204209"/>
              <a:chOff x="747420" y="664537"/>
              <a:chExt cx="800559" cy="204209"/>
            </a:xfrm>
          </p:grpSpPr>
          <p:grpSp>
            <p:nvGrpSpPr>
              <p:cNvPr id="2437" name="Google Shape;2437;p30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438" name="Google Shape;2438;p30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0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40" name="Google Shape;2440;p30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441" name="Google Shape;2441;p30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442" name="Google Shape;2442;p30"/>
          <p:cNvSpPr/>
          <p:nvPr/>
        </p:nvSpPr>
        <p:spPr>
          <a:xfrm>
            <a:off x="946000" y="1089425"/>
            <a:ext cx="7251900" cy="338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0"/>
          <p:cNvSpPr txBox="1">
            <a:spLocks noGrp="1"/>
          </p:cNvSpPr>
          <p:nvPr>
            <p:ph type="title" hasCustomPrompt="1"/>
          </p:nvPr>
        </p:nvSpPr>
        <p:spPr>
          <a:xfrm>
            <a:off x="1728513" y="1707375"/>
            <a:ext cx="5715900" cy="15405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444" name="Google Shape;2444;p30"/>
          <p:cNvSpPr txBox="1">
            <a:spLocks noGrp="1"/>
          </p:cNvSpPr>
          <p:nvPr>
            <p:ph type="subTitle" idx="1"/>
          </p:nvPr>
        </p:nvSpPr>
        <p:spPr>
          <a:xfrm>
            <a:off x="1699588" y="3424550"/>
            <a:ext cx="57150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"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7" name="Google Shape;3037;p37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3038" name="Google Shape;3038;p37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7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7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7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7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7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7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7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7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7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7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7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7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7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7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7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7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7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7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7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7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7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6" name="Google Shape;3096;p3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3097;p37"/>
          <p:cNvSpPr/>
          <p:nvPr/>
        </p:nvSpPr>
        <p:spPr>
          <a:xfrm rot="-5866075">
            <a:off x="6892300" y="1894477"/>
            <a:ext cx="1848385" cy="1354542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37"/>
          <p:cNvSpPr/>
          <p:nvPr/>
        </p:nvSpPr>
        <p:spPr>
          <a:xfrm>
            <a:off x="608675" y="965300"/>
            <a:ext cx="2307000" cy="1804675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9" name="Google Shape;3099;p37"/>
          <p:cNvGrpSpPr/>
          <p:nvPr/>
        </p:nvGrpSpPr>
        <p:grpSpPr>
          <a:xfrm>
            <a:off x="530039" y="2840683"/>
            <a:ext cx="8072107" cy="2554188"/>
            <a:chOff x="872579" y="2881252"/>
            <a:chExt cx="7396781" cy="2122829"/>
          </a:xfrm>
        </p:grpSpPr>
        <p:grpSp>
          <p:nvGrpSpPr>
            <p:cNvPr id="3100" name="Google Shape;3100;p37"/>
            <p:cNvGrpSpPr/>
            <p:nvPr/>
          </p:nvGrpSpPr>
          <p:grpSpPr>
            <a:xfrm>
              <a:off x="933400" y="3795585"/>
              <a:ext cx="7277175" cy="675466"/>
              <a:chOff x="933416" y="2961528"/>
              <a:chExt cx="7277175" cy="1509422"/>
            </a:xfrm>
          </p:grpSpPr>
          <p:sp>
            <p:nvSpPr>
              <p:cNvPr id="3101" name="Google Shape;3101;p37"/>
              <p:cNvSpPr/>
              <p:nvPr/>
            </p:nvSpPr>
            <p:spPr>
              <a:xfrm>
                <a:off x="933416" y="2961528"/>
                <a:ext cx="7277175" cy="1374550"/>
              </a:xfrm>
              <a:custGeom>
                <a:avLst/>
                <a:gdLst/>
                <a:ahLst/>
                <a:cxnLst/>
                <a:rect l="l" t="t" r="r" b="b"/>
                <a:pathLst>
                  <a:path w="291087" h="54982" extrusionOk="0">
                    <a:moveTo>
                      <a:pt x="258" y="15340"/>
                    </a:moveTo>
                    <a:cubicBezTo>
                      <a:pt x="-2001" y="8100"/>
                      <a:pt x="10973" y="3234"/>
                      <a:pt x="23890" y="2481"/>
                    </a:cubicBezTo>
                    <a:cubicBezTo>
                      <a:pt x="36807" y="1728"/>
                      <a:pt x="58702" y="11228"/>
                      <a:pt x="77758" y="10822"/>
                    </a:cubicBezTo>
                    <a:cubicBezTo>
                      <a:pt x="96815" y="10417"/>
                      <a:pt x="113554" y="-821"/>
                      <a:pt x="138229" y="48"/>
                    </a:cubicBezTo>
                    <a:cubicBezTo>
                      <a:pt x="162904" y="917"/>
                      <a:pt x="201597" y="16035"/>
                      <a:pt x="225808" y="16035"/>
                    </a:cubicBezTo>
                    <a:cubicBezTo>
                      <a:pt x="250020" y="16035"/>
                      <a:pt x="273246" y="-879"/>
                      <a:pt x="283498" y="48"/>
                    </a:cubicBezTo>
                    <a:cubicBezTo>
                      <a:pt x="293750" y="975"/>
                      <a:pt x="292129" y="12676"/>
                      <a:pt x="287321" y="21596"/>
                    </a:cubicBezTo>
                    <a:cubicBezTo>
                      <a:pt x="282514" y="30516"/>
                      <a:pt x="296299" y="49515"/>
                      <a:pt x="254653" y="53569"/>
                    </a:cubicBezTo>
                    <a:cubicBezTo>
                      <a:pt x="213007" y="57624"/>
                      <a:pt x="79843" y="52295"/>
                      <a:pt x="37444" y="45923"/>
                    </a:cubicBezTo>
                    <a:cubicBezTo>
                      <a:pt x="-4955" y="39552"/>
                      <a:pt x="2517" y="22580"/>
                      <a:pt x="258" y="153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102" name="Google Shape;3102;p37"/>
              <p:cNvSpPr/>
              <p:nvPr/>
            </p:nvSpPr>
            <p:spPr>
              <a:xfrm>
                <a:off x="947025" y="3310250"/>
                <a:ext cx="7251900" cy="1160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3" name="Google Shape;3103;p37"/>
            <p:cNvSpPr/>
            <p:nvPr/>
          </p:nvSpPr>
          <p:spPr>
            <a:xfrm rot="3206269">
              <a:off x="5927183" y="3090543"/>
              <a:ext cx="1378921" cy="1704246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7"/>
            <p:cNvSpPr/>
            <p:nvPr/>
          </p:nvSpPr>
          <p:spPr>
            <a:xfrm rot="3100714">
              <a:off x="4344590" y="3150985"/>
              <a:ext cx="1146920" cy="1428308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7"/>
            <p:cNvSpPr/>
            <p:nvPr/>
          </p:nvSpPr>
          <p:spPr>
            <a:xfrm rot="2843414">
              <a:off x="2526740" y="3195069"/>
              <a:ext cx="1240550" cy="1447845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7"/>
            <p:cNvSpPr/>
            <p:nvPr/>
          </p:nvSpPr>
          <p:spPr>
            <a:xfrm rot="-2843414" flipH="1">
              <a:off x="1205040" y="3195069"/>
              <a:ext cx="1240550" cy="1447845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7"/>
            <p:cNvSpPr/>
            <p:nvPr/>
          </p:nvSpPr>
          <p:spPr>
            <a:xfrm rot="-3051725" flipH="1">
              <a:off x="6696060" y="3141221"/>
              <a:ext cx="1240553" cy="1447852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8" name="Google Shape;3108;p3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9" name="Google Shape;3109;p37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3110" name="Google Shape;3110;p37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1" name="Google Shape;3111;p37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3112" name="Google Shape;3112;p37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3113" name="Google Shape;3113;p37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3114" name="Google Shape;3114;p37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3115" name="Google Shape;3115;p37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3116" name="Google Shape;3116;p37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3117" name="Google Shape;3117;p37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18" name="Google Shape;3118;p37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3119" name="Google Shape;3119;p37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3120" name="Google Shape;3120;p37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121" name="Google Shape;3121;p37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3122" name="Google Shape;3122;p37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3123" name="Google Shape;3123;p37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4" name="Google Shape;3124;p37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25" name="Google Shape;3125;p37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3126" name="Google Shape;3126;p37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3127" name="Google Shape;3127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28" name="Google Shape;3128;p37"/>
          <p:cNvSpPr txBox="1">
            <a:spLocks noGrp="1"/>
          </p:cNvSpPr>
          <p:nvPr>
            <p:ph type="subTitle" idx="1"/>
          </p:nvPr>
        </p:nvSpPr>
        <p:spPr>
          <a:xfrm>
            <a:off x="2057700" y="1616050"/>
            <a:ext cx="5028600" cy="255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129" name="Google Shape;3129;p37"/>
          <p:cNvSpPr/>
          <p:nvPr/>
        </p:nvSpPr>
        <p:spPr>
          <a:xfrm>
            <a:off x="764475" y="1311300"/>
            <a:ext cx="388372" cy="461152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0" name="Google Shape;3130;p37"/>
          <p:cNvGrpSpPr/>
          <p:nvPr/>
        </p:nvGrpSpPr>
        <p:grpSpPr>
          <a:xfrm>
            <a:off x="7907494" y="4022291"/>
            <a:ext cx="388378" cy="447357"/>
            <a:chOff x="3150425" y="3024575"/>
            <a:chExt cx="130350" cy="150150"/>
          </a:xfrm>
        </p:grpSpPr>
        <p:sp>
          <p:nvSpPr>
            <p:cNvPr id="3131" name="Google Shape;3131;p37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3_2"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6" name="Google Shape;3426;p41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3427" name="Google Shape;3427;p41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1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1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1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1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1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1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1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1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1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1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1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1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1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1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1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1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1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1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1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1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1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1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1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1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1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1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1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1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1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1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1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1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1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1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1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1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1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1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1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1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1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1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1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1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1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1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1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1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1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1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1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1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1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1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1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1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1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5" name="Google Shape;3485;p41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41"/>
          <p:cNvSpPr/>
          <p:nvPr/>
        </p:nvSpPr>
        <p:spPr>
          <a:xfrm>
            <a:off x="560475" y="2957825"/>
            <a:ext cx="2307000" cy="1804675"/>
          </a:xfrm>
          <a:custGeom>
            <a:avLst/>
            <a:gdLst/>
            <a:ahLst/>
            <a:cxnLst/>
            <a:rect l="l" t="t" r="r" b="b"/>
            <a:pathLst>
              <a:path w="92280" h="72187" extrusionOk="0">
                <a:moveTo>
                  <a:pt x="73965" y="0"/>
                </a:moveTo>
                <a:cubicBezTo>
                  <a:pt x="71241" y="0"/>
                  <a:pt x="68528" y="633"/>
                  <a:pt x="66136" y="1964"/>
                </a:cubicBezTo>
                <a:cubicBezTo>
                  <a:pt x="62952" y="3754"/>
                  <a:pt x="60306" y="6580"/>
                  <a:pt x="56824" y="7674"/>
                </a:cubicBezTo>
                <a:cubicBezTo>
                  <a:pt x="55680" y="8036"/>
                  <a:pt x="54508" y="8192"/>
                  <a:pt x="53328" y="8192"/>
                </a:cubicBezTo>
                <a:cubicBezTo>
                  <a:pt x="50488" y="8192"/>
                  <a:pt x="47603" y="7286"/>
                  <a:pt x="44946" y="6162"/>
                </a:cubicBezTo>
                <a:cubicBezTo>
                  <a:pt x="41206" y="4570"/>
                  <a:pt x="37585" y="2501"/>
                  <a:pt x="33566" y="1844"/>
                </a:cubicBezTo>
                <a:cubicBezTo>
                  <a:pt x="32573" y="1682"/>
                  <a:pt x="31585" y="1606"/>
                  <a:pt x="30604" y="1606"/>
                </a:cubicBezTo>
                <a:cubicBezTo>
                  <a:pt x="25317" y="1606"/>
                  <a:pt x="20260" y="3836"/>
                  <a:pt x="15997" y="6958"/>
                </a:cubicBezTo>
                <a:cubicBezTo>
                  <a:pt x="11540" y="10221"/>
                  <a:pt x="8138" y="14856"/>
                  <a:pt x="5711" y="19910"/>
                </a:cubicBezTo>
                <a:cubicBezTo>
                  <a:pt x="4636" y="22119"/>
                  <a:pt x="3761" y="24426"/>
                  <a:pt x="3065" y="26734"/>
                </a:cubicBezTo>
                <a:cubicBezTo>
                  <a:pt x="1194" y="32962"/>
                  <a:pt x="1" y="40503"/>
                  <a:pt x="1950" y="46830"/>
                </a:cubicBezTo>
                <a:cubicBezTo>
                  <a:pt x="3025" y="50292"/>
                  <a:pt x="5154" y="53316"/>
                  <a:pt x="7462" y="56101"/>
                </a:cubicBezTo>
                <a:cubicBezTo>
                  <a:pt x="13430" y="63403"/>
                  <a:pt x="21150" y="69790"/>
                  <a:pt x="30382" y="71700"/>
                </a:cubicBezTo>
                <a:cubicBezTo>
                  <a:pt x="31973" y="72026"/>
                  <a:pt x="33611" y="72186"/>
                  <a:pt x="35253" y="72186"/>
                </a:cubicBezTo>
                <a:cubicBezTo>
                  <a:pt x="43141" y="72186"/>
                  <a:pt x="51141" y="68475"/>
                  <a:pt x="54616" y="61493"/>
                </a:cubicBezTo>
                <a:cubicBezTo>
                  <a:pt x="56128" y="58449"/>
                  <a:pt x="56725" y="55027"/>
                  <a:pt x="57899" y="51843"/>
                </a:cubicBezTo>
                <a:cubicBezTo>
                  <a:pt x="59948" y="46312"/>
                  <a:pt x="63828" y="41478"/>
                  <a:pt x="68802" y="38274"/>
                </a:cubicBezTo>
                <a:cubicBezTo>
                  <a:pt x="74532" y="34593"/>
                  <a:pt x="81675" y="32982"/>
                  <a:pt x="86370" y="28048"/>
                </a:cubicBezTo>
                <a:cubicBezTo>
                  <a:pt x="91802" y="22317"/>
                  <a:pt x="92279" y="12568"/>
                  <a:pt x="87445" y="6321"/>
                </a:cubicBezTo>
                <a:cubicBezTo>
                  <a:pt x="84285" y="2251"/>
                  <a:pt x="79103" y="0"/>
                  <a:pt x="73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41"/>
          <p:cNvSpPr/>
          <p:nvPr/>
        </p:nvSpPr>
        <p:spPr>
          <a:xfrm rot="1167777">
            <a:off x="3646616" y="888795"/>
            <a:ext cx="959985" cy="827598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41"/>
          <p:cNvSpPr/>
          <p:nvPr/>
        </p:nvSpPr>
        <p:spPr>
          <a:xfrm>
            <a:off x="6501081" y="714903"/>
            <a:ext cx="2188039" cy="1648209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9" name="Google Shape;3489;p41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3490" name="Google Shape;3490;p41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1" name="Google Shape;3491;p41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3492" name="Google Shape;3492;p41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3493" name="Google Shape;3493;p41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3494" name="Google Shape;3494;p41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3495" name="Google Shape;3495;p41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3496" name="Google Shape;3496;p41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3497" name="Google Shape;3497;p41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498" name="Google Shape;3498;p41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3499" name="Google Shape;3499;p41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3500" name="Google Shape;3500;p41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501" name="Google Shape;3501;p41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3502" name="Google Shape;3502;p41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3503" name="Google Shape;3503;p41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41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05" name="Google Shape;3505;p41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3506" name="Google Shape;3506;p41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3507" name="Google Shape;3507;p41"/>
          <p:cNvGrpSpPr/>
          <p:nvPr/>
        </p:nvGrpSpPr>
        <p:grpSpPr>
          <a:xfrm rot="3340333">
            <a:off x="1060618" y="1126198"/>
            <a:ext cx="388165" cy="447140"/>
            <a:chOff x="3150425" y="3024575"/>
            <a:chExt cx="130350" cy="150150"/>
          </a:xfrm>
        </p:grpSpPr>
        <p:sp>
          <p:nvSpPr>
            <p:cNvPr id="3508" name="Google Shape;3508;p41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1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1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1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1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1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1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1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6" name="Google Shape;3516;p41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41"/>
          <p:cNvSpPr txBox="1">
            <a:spLocks noGrp="1"/>
          </p:cNvSpPr>
          <p:nvPr>
            <p:ph type="subTitle" idx="1"/>
          </p:nvPr>
        </p:nvSpPr>
        <p:spPr>
          <a:xfrm>
            <a:off x="1405825" y="3849725"/>
            <a:ext cx="6313500" cy="757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18" name="Google Shape;3518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3_1">
    <p:spTree>
      <p:nvGrpSpPr>
        <p:cNvPr id="1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0" name="Google Shape;3520;p42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3521" name="Google Shape;3521;p42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2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2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2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2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2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2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2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2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2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2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2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2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2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2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2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2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2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2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2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2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2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2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2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2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2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2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2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2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2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2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2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2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2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2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2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2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2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2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2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2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2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2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42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42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2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2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42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42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2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2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2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2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2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42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42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42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2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9" name="Google Shape;3579;p42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0" name="Google Shape;3580;p42"/>
          <p:cNvGrpSpPr/>
          <p:nvPr/>
        </p:nvGrpSpPr>
        <p:grpSpPr>
          <a:xfrm>
            <a:off x="6829904" y="1017710"/>
            <a:ext cx="1687164" cy="1428675"/>
            <a:chOff x="478350" y="433625"/>
            <a:chExt cx="811800" cy="687425"/>
          </a:xfrm>
        </p:grpSpPr>
        <p:sp>
          <p:nvSpPr>
            <p:cNvPr id="3581" name="Google Shape;3581;p42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42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42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42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42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6" name="Google Shape;3586;p42"/>
          <p:cNvSpPr/>
          <p:nvPr/>
        </p:nvSpPr>
        <p:spPr>
          <a:xfrm rot="-6502854">
            <a:off x="411685" y="3132218"/>
            <a:ext cx="2102873" cy="1541037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42"/>
          <p:cNvSpPr/>
          <p:nvPr/>
        </p:nvSpPr>
        <p:spPr>
          <a:xfrm>
            <a:off x="4234250" y="1268375"/>
            <a:ext cx="437995" cy="520073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42"/>
          <p:cNvSpPr/>
          <p:nvPr/>
        </p:nvSpPr>
        <p:spPr>
          <a:xfrm rot="1649890">
            <a:off x="5330686" y="4039067"/>
            <a:ext cx="922467" cy="795254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42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0" name="Google Shape;3590;p42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3591" name="Google Shape;3591;p42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2" name="Google Shape;3592;p42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3593" name="Google Shape;3593;p42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3594" name="Google Shape;3594;p42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3595" name="Google Shape;3595;p42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3596" name="Google Shape;3596;p42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3597" name="Google Shape;3597;p42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3598" name="Google Shape;3598;p42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99" name="Google Shape;3599;p42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3600" name="Google Shape;3600;p42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3601" name="Google Shape;3601;p42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602" name="Google Shape;3602;p42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3603" name="Google Shape;3603;p42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3604" name="Google Shape;3604;p42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42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06" name="Google Shape;3606;p42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3607" name="Google Shape;3607;p42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3608" name="Google Shape;3608;p42"/>
          <p:cNvSpPr txBox="1">
            <a:spLocks noGrp="1"/>
          </p:cNvSpPr>
          <p:nvPr>
            <p:ph type="subTitle" idx="1"/>
          </p:nvPr>
        </p:nvSpPr>
        <p:spPr>
          <a:xfrm>
            <a:off x="4902875" y="2005050"/>
            <a:ext cx="3254100" cy="176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9" name="Google Shape;360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6" name="Google Shape;3796;p45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3797" name="Google Shape;3797;p45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5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5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5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5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5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5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5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5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5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5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5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5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5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5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5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5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5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5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5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5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5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5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5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5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5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5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5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5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5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5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5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5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5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5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5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5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5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5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5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5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5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5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5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5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5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5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5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5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5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5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5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5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5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5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5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5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5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5" name="Google Shape;3855;p45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6" name="Google Shape;3856;p45"/>
          <p:cNvGrpSpPr/>
          <p:nvPr/>
        </p:nvGrpSpPr>
        <p:grpSpPr>
          <a:xfrm rot="-5400000">
            <a:off x="7598805" y="823914"/>
            <a:ext cx="368499" cy="424474"/>
            <a:chOff x="3150425" y="3024575"/>
            <a:chExt cx="130350" cy="150150"/>
          </a:xfrm>
        </p:grpSpPr>
        <p:sp>
          <p:nvSpPr>
            <p:cNvPr id="3857" name="Google Shape;3857;p45"/>
            <p:cNvSpPr/>
            <p:nvPr/>
          </p:nvSpPr>
          <p:spPr>
            <a:xfrm>
              <a:off x="3259350" y="3087675"/>
              <a:ext cx="21425" cy="20150"/>
            </a:xfrm>
            <a:custGeom>
              <a:avLst/>
              <a:gdLst/>
              <a:ahLst/>
              <a:cxnLst/>
              <a:rect l="l" t="t" r="r" b="b"/>
              <a:pathLst>
                <a:path w="857" h="806" extrusionOk="0">
                  <a:moveTo>
                    <a:pt x="314" y="1"/>
                  </a:moveTo>
                  <a:cubicBezTo>
                    <a:pt x="301" y="1"/>
                    <a:pt x="290" y="2"/>
                    <a:pt x="279" y="4"/>
                  </a:cubicBezTo>
                  <a:cubicBezTo>
                    <a:pt x="100" y="4"/>
                    <a:pt x="1" y="223"/>
                    <a:pt x="61" y="422"/>
                  </a:cubicBezTo>
                  <a:cubicBezTo>
                    <a:pt x="100" y="522"/>
                    <a:pt x="180" y="641"/>
                    <a:pt x="279" y="701"/>
                  </a:cubicBezTo>
                  <a:cubicBezTo>
                    <a:pt x="362" y="767"/>
                    <a:pt x="499" y="805"/>
                    <a:pt x="600" y="805"/>
                  </a:cubicBezTo>
                  <a:cubicBezTo>
                    <a:pt x="621" y="805"/>
                    <a:pt x="640" y="804"/>
                    <a:pt x="657" y="800"/>
                  </a:cubicBezTo>
                  <a:cubicBezTo>
                    <a:pt x="797" y="761"/>
                    <a:pt x="856" y="581"/>
                    <a:pt x="797" y="402"/>
                  </a:cubicBezTo>
                  <a:cubicBezTo>
                    <a:pt x="757" y="283"/>
                    <a:pt x="677" y="164"/>
                    <a:pt x="598" y="124"/>
                  </a:cubicBezTo>
                  <a:cubicBezTo>
                    <a:pt x="511" y="55"/>
                    <a:pt x="39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5"/>
            <p:cNvSpPr/>
            <p:nvPr/>
          </p:nvSpPr>
          <p:spPr>
            <a:xfrm>
              <a:off x="3226525" y="3128500"/>
              <a:ext cx="22425" cy="29025"/>
            </a:xfrm>
            <a:custGeom>
              <a:avLst/>
              <a:gdLst/>
              <a:ahLst/>
              <a:cxnLst/>
              <a:rect l="l" t="t" r="r" b="b"/>
              <a:pathLst>
                <a:path w="897" h="1161" extrusionOk="0">
                  <a:moveTo>
                    <a:pt x="379" y="0"/>
                  </a:moveTo>
                  <a:cubicBezTo>
                    <a:pt x="366" y="0"/>
                    <a:pt x="352" y="1"/>
                    <a:pt x="339" y="3"/>
                  </a:cubicBezTo>
                  <a:cubicBezTo>
                    <a:pt x="180" y="23"/>
                    <a:pt x="40" y="182"/>
                    <a:pt x="21" y="381"/>
                  </a:cubicBezTo>
                  <a:cubicBezTo>
                    <a:pt x="1" y="540"/>
                    <a:pt x="60" y="779"/>
                    <a:pt x="160" y="898"/>
                  </a:cubicBezTo>
                  <a:cubicBezTo>
                    <a:pt x="269" y="1063"/>
                    <a:pt x="435" y="1161"/>
                    <a:pt x="580" y="1161"/>
                  </a:cubicBezTo>
                  <a:cubicBezTo>
                    <a:pt x="646" y="1161"/>
                    <a:pt x="707" y="1141"/>
                    <a:pt x="757" y="1097"/>
                  </a:cubicBezTo>
                  <a:cubicBezTo>
                    <a:pt x="797" y="1057"/>
                    <a:pt x="896" y="819"/>
                    <a:pt x="896" y="779"/>
                  </a:cubicBezTo>
                  <a:cubicBezTo>
                    <a:pt x="896" y="779"/>
                    <a:pt x="896" y="739"/>
                    <a:pt x="876" y="719"/>
                  </a:cubicBezTo>
                  <a:cubicBezTo>
                    <a:pt x="876" y="600"/>
                    <a:pt x="797" y="321"/>
                    <a:pt x="757" y="262"/>
                  </a:cubicBezTo>
                  <a:cubicBezTo>
                    <a:pt x="666" y="98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5"/>
            <p:cNvSpPr/>
            <p:nvPr/>
          </p:nvSpPr>
          <p:spPr>
            <a:xfrm>
              <a:off x="3237625" y="3024575"/>
              <a:ext cx="14800" cy="14075"/>
            </a:xfrm>
            <a:custGeom>
              <a:avLst/>
              <a:gdLst/>
              <a:ahLst/>
              <a:cxnLst/>
              <a:rect l="l" t="t" r="r" b="b"/>
              <a:pathLst>
                <a:path w="592" h="563" extrusionOk="0">
                  <a:moveTo>
                    <a:pt x="238" y="1"/>
                  </a:moveTo>
                  <a:cubicBezTo>
                    <a:pt x="66" y="1"/>
                    <a:pt x="0" y="235"/>
                    <a:pt x="154" y="439"/>
                  </a:cubicBezTo>
                  <a:cubicBezTo>
                    <a:pt x="205" y="508"/>
                    <a:pt x="332" y="563"/>
                    <a:pt x="404" y="563"/>
                  </a:cubicBezTo>
                  <a:cubicBezTo>
                    <a:pt x="415" y="563"/>
                    <a:pt x="424" y="561"/>
                    <a:pt x="432" y="559"/>
                  </a:cubicBezTo>
                  <a:cubicBezTo>
                    <a:pt x="552" y="519"/>
                    <a:pt x="591" y="400"/>
                    <a:pt x="552" y="260"/>
                  </a:cubicBezTo>
                  <a:cubicBezTo>
                    <a:pt x="512" y="141"/>
                    <a:pt x="432" y="61"/>
                    <a:pt x="333" y="22"/>
                  </a:cubicBezTo>
                  <a:cubicBezTo>
                    <a:pt x="299" y="7"/>
                    <a:pt x="267" y="1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5"/>
            <p:cNvSpPr/>
            <p:nvPr/>
          </p:nvSpPr>
          <p:spPr>
            <a:xfrm>
              <a:off x="3209125" y="3062300"/>
              <a:ext cx="22900" cy="22025"/>
            </a:xfrm>
            <a:custGeom>
              <a:avLst/>
              <a:gdLst/>
              <a:ahLst/>
              <a:cxnLst/>
              <a:rect l="l" t="t" r="r" b="b"/>
              <a:pathLst>
                <a:path w="916" h="881" extrusionOk="0">
                  <a:moveTo>
                    <a:pt x="363" y="1"/>
                  </a:moveTo>
                  <a:cubicBezTo>
                    <a:pt x="122" y="1"/>
                    <a:pt x="0" y="200"/>
                    <a:pt x="100" y="482"/>
                  </a:cubicBezTo>
                  <a:cubicBezTo>
                    <a:pt x="159" y="641"/>
                    <a:pt x="279" y="781"/>
                    <a:pt x="438" y="840"/>
                  </a:cubicBezTo>
                  <a:cubicBezTo>
                    <a:pt x="499" y="868"/>
                    <a:pt x="559" y="881"/>
                    <a:pt x="613" y="881"/>
                  </a:cubicBezTo>
                  <a:cubicBezTo>
                    <a:pt x="717" y="881"/>
                    <a:pt x="804" y="832"/>
                    <a:pt x="856" y="741"/>
                  </a:cubicBezTo>
                  <a:cubicBezTo>
                    <a:pt x="896" y="681"/>
                    <a:pt x="916" y="562"/>
                    <a:pt x="896" y="462"/>
                  </a:cubicBezTo>
                  <a:cubicBezTo>
                    <a:pt x="856" y="283"/>
                    <a:pt x="677" y="64"/>
                    <a:pt x="518" y="25"/>
                  </a:cubicBezTo>
                  <a:cubicBezTo>
                    <a:pt x="462" y="8"/>
                    <a:pt x="410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5"/>
            <p:cNvSpPr/>
            <p:nvPr/>
          </p:nvSpPr>
          <p:spPr>
            <a:xfrm>
              <a:off x="3205650" y="3094325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287" y="1"/>
                  </a:moveTo>
                  <a:cubicBezTo>
                    <a:pt x="225" y="1"/>
                    <a:pt x="166" y="22"/>
                    <a:pt x="119" y="57"/>
                  </a:cubicBezTo>
                  <a:cubicBezTo>
                    <a:pt x="80" y="97"/>
                    <a:pt x="60" y="116"/>
                    <a:pt x="40" y="216"/>
                  </a:cubicBezTo>
                  <a:cubicBezTo>
                    <a:pt x="0" y="495"/>
                    <a:pt x="159" y="753"/>
                    <a:pt x="398" y="873"/>
                  </a:cubicBezTo>
                  <a:cubicBezTo>
                    <a:pt x="451" y="894"/>
                    <a:pt x="502" y="904"/>
                    <a:pt x="549" y="904"/>
                  </a:cubicBezTo>
                  <a:cubicBezTo>
                    <a:pt x="764" y="904"/>
                    <a:pt x="894" y="696"/>
                    <a:pt x="796" y="435"/>
                  </a:cubicBezTo>
                  <a:cubicBezTo>
                    <a:pt x="736" y="256"/>
                    <a:pt x="597" y="116"/>
                    <a:pt x="418" y="37"/>
                  </a:cubicBezTo>
                  <a:cubicBezTo>
                    <a:pt x="376" y="12"/>
                    <a:pt x="331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5"/>
            <p:cNvSpPr/>
            <p:nvPr/>
          </p:nvSpPr>
          <p:spPr>
            <a:xfrm>
              <a:off x="3182750" y="3155225"/>
              <a:ext cx="18425" cy="19500"/>
            </a:xfrm>
            <a:custGeom>
              <a:avLst/>
              <a:gdLst/>
              <a:ahLst/>
              <a:cxnLst/>
              <a:rect l="l" t="t" r="r" b="b"/>
              <a:pathLst>
                <a:path w="737" h="780" extrusionOk="0">
                  <a:moveTo>
                    <a:pt x="289" y="0"/>
                  </a:moveTo>
                  <a:cubicBezTo>
                    <a:pt x="190" y="0"/>
                    <a:pt x="107" y="40"/>
                    <a:pt x="80" y="108"/>
                  </a:cubicBezTo>
                  <a:cubicBezTo>
                    <a:pt x="80" y="128"/>
                    <a:pt x="61" y="187"/>
                    <a:pt x="41" y="227"/>
                  </a:cubicBezTo>
                  <a:cubicBezTo>
                    <a:pt x="1" y="347"/>
                    <a:pt x="61" y="546"/>
                    <a:pt x="180" y="665"/>
                  </a:cubicBezTo>
                  <a:cubicBezTo>
                    <a:pt x="264" y="740"/>
                    <a:pt x="345" y="780"/>
                    <a:pt x="420" y="780"/>
                  </a:cubicBezTo>
                  <a:cubicBezTo>
                    <a:pt x="505" y="780"/>
                    <a:pt x="584" y="730"/>
                    <a:pt x="657" y="625"/>
                  </a:cubicBezTo>
                  <a:cubicBezTo>
                    <a:pt x="717" y="526"/>
                    <a:pt x="737" y="466"/>
                    <a:pt x="717" y="366"/>
                  </a:cubicBezTo>
                  <a:cubicBezTo>
                    <a:pt x="697" y="227"/>
                    <a:pt x="578" y="88"/>
                    <a:pt x="439" y="28"/>
                  </a:cubicBezTo>
                  <a:cubicBezTo>
                    <a:pt x="388" y="9"/>
                    <a:pt x="337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5"/>
            <p:cNvSpPr/>
            <p:nvPr/>
          </p:nvSpPr>
          <p:spPr>
            <a:xfrm>
              <a:off x="3165350" y="3033050"/>
              <a:ext cx="26875" cy="29250"/>
            </a:xfrm>
            <a:custGeom>
              <a:avLst/>
              <a:gdLst/>
              <a:ahLst/>
              <a:cxnLst/>
              <a:rect l="l" t="t" r="r" b="b"/>
              <a:pathLst>
                <a:path w="1075" h="1170" extrusionOk="0">
                  <a:moveTo>
                    <a:pt x="359" y="1"/>
                  </a:moveTo>
                  <a:cubicBezTo>
                    <a:pt x="160" y="1"/>
                    <a:pt x="20" y="140"/>
                    <a:pt x="20" y="359"/>
                  </a:cubicBezTo>
                  <a:cubicBezTo>
                    <a:pt x="0" y="538"/>
                    <a:pt x="40" y="657"/>
                    <a:pt x="140" y="817"/>
                  </a:cubicBezTo>
                  <a:cubicBezTo>
                    <a:pt x="239" y="976"/>
                    <a:pt x="339" y="1055"/>
                    <a:pt x="478" y="1115"/>
                  </a:cubicBezTo>
                  <a:cubicBezTo>
                    <a:pt x="558" y="1152"/>
                    <a:pt x="633" y="1169"/>
                    <a:pt x="702" y="1169"/>
                  </a:cubicBezTo>
                  <a:cubicBezTo>
                    <a:pt x="820" y="1169"/>
                    <a:pt x="920" y="1116"/>
                    <a:pt x="995" y="1016"/>
                  </a:cubicBezTo>
                  <a:cubicBezTo>
                    <a:pt x="1035" y="956"/>
                    <a:pt x="1055" y="916"/>
                    <a:pt x="1055" y="817"/>
                  </a:cubicBezTo>
                  <a:cubicBezTo>
                    <a:pt x="1075" y="697"/>
                    <a:pt x="1075" y="657"/>
                    <a:pt x="1035" y="558"/>
                  </a:cubicBezTo>
                  <a:cubicBezTo>
                    <a:pt x="995" y="419"/>
                    <a:pt x="896" y="260"/>
                    <a:pt x="796" y="160"/>
                  </a:cubicBezTo>
                  <a:cubicBezTo>
                    <a:pt x="677" y="61"/>
                    <a:pt x="498" y="1"/>
                    <a:pt x="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5"/>
            <p:cNvSpPr/>
            <p:nvPr/>
          </p:nvSpPr>
          <p:spPr>
            <a:xfrm>
              <a:off x="3150425" y="3082275"/>
              <a:ext cx="25900" cy="26450"/>
            </a:xfrm>
            <a:custGeom>
              <a:avLst/>
              <a:gdLst/>
              <a:ahLst/>
              <a:cxnLst/>
              <a:rect l="l" t="t" r="r" b="b"/>
              <a:pathLst>
                <a:path w="1036" h="1058" extrusionOk="0">
                  <a:moveTo>
                    <a:pt x="431" y="0"/>
                  </a:moveTo>
                  <a:cubicBezTo>
                    <a:pt x="420" y="0"/>
                    <a:pt x="409" y="1"/>
                    <a:pt x="398" y="2"/>
                  </a:cubicBezTo>
                  <a:cubicBezTo>
                    <a:pt x="319" y="2"/>
                    <a:pt x="160" y="81"/>
                    <a:pt x="100" y="181"/>
                  </a:cubicBezTo>
                  <a:cubicBezTo>
                    <a:pt x="1" y="300"/>
                    <a:pt x="20" y="519"/>
                    <a:pt x="120" y="718"/>
                  </a:cubicBezTo>
                  <a:cubicBezTo>
                    <a:pt x="233" y="906"/>
                    <a:pt x="451" y="1058"/>
                    <a:pt x="626" y="1058"/>
                  </a:cubicBezTo>
                  <a:cubicBezTo>
                    <a:pt x="637" y="1058"/>
                    <a:pt x="647" y="1057"/>
                    <a:pt x="657" y="1056"/>
                  </a:cubicBezTo>
                  <a:cubicBezTo>
                    <a:pt x="757" y="1036"/>
                    <a:pt x="796" y="1016"/>
                    <a:pt x="896" y="917"/>
                  </a:cubicBezTo>
                  <a:cubicBezTo>
                    <a:pt x="995" y="837"/>
                    <a:pt x="1015" y="778"/>
                    <a:pt x="1035" y="658"/>
                  </a:cubicBezTo>
                  <a:cubicBezTo>
                    <a:pt x="1035" y="579"/>
                    <a:pt x="1035" y="519"/>
                    <a:pt x="1015" y="459"/>
                  </a:cubicBezTo>
                  <a:cubicBezTo>
                    <a:pt x="920" y="212"/>
                    <a:pt x="679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5" name="Google Shape;3865;p45"/>
          <p:cNvGrpSpPr/>
          <p:nvPr/>
        </p:nvGrpSpPr>
        <p:grpSpPr>
          <a:xfrm rot="9715366" flipH="1">
            <a:off x="8134543" y="833393"/>
            <a:ext cx="578893" cy="989541"/>
            <a:chOff x="478350" y="474400"/>
            <a:chExt cx="344250" cy="588450"/>
          </a:xfrm>
        </p:grpSpPr>
        <p:sp>
          <p:nvSpPr>
            <p:cNvPr id="3866" name="Google Shape;3866;p45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5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8" name="Google Shape;3868;p45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3869" name="Google Shape;3869;p45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0" name="Google Shape;3870;p45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3871" name="Google Shape;3871;p45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3872" name="Google Shape;3872;p45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3873" name="Google Shape;3873;p45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3874" name="Google Shape;3874;p45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3875" name="Google Shape;3875;p45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3876" name="Google Shape;3876;p45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877" name="Google Shape;3877;p45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3878" name="Google Shape;3878;p45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3879" name="Google Shape;3879;p45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880" name="Google Shape;3880;p45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3881" name="Google Shape;3881;p45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3882" name="Google Shape;3882;p45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5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4" name="Google Shape;3884;p45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3885" name="Google Shape;3885;p45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grpSp>
        <p:nvGrpSpPr>
          <p:cNvPr id="3886" name="Google Shape;3886;p45"/>
          <p:cNvGrpSpPr/>
          <p:nvPr/>
        </p:nvGrpSpPr>
        <p:grpSpPr>
          <a:xfrm>
            <a:off x="5622860" y="4267818"/>
            <a:ext cx="971096" cy="494681"/>
            <a:chOff x="2094425" y="748900"/>
            <a:chExt cx="887900" cy="452300"/>
          </a:xfrm>
        </p:grpSpPr>
        <p:sp>
          <p:nvSpPr>
            <p:cNvPr id="3887" name="Google Shape;3887;p45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5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5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5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1" name="Google Shape;3891;p45"/>
          <p:cNvSpPr/>
          <p:nvPr/>
        </p:nvSpPr>
        <p:spPr>
          <a:xfrm>
            <a:off x="720000" y="4202949"/>
            <a:ext cx="393256" cy="466950"/>
          </a:xfrm>
          <a:custGeom>
            <a:avLst/>
            <a:gdLst/>
            <a:ahLst/>
            <a:cxnLst/>
            <a:rect l="l" t="t" r="r" b="b"/>
            <a:pathLst>
              <a:path w="4776" h="5671" extrusionOk="0">
                <a:moveTo>
                  <a:pt x="1930" y="1294"/>
                </a:moveTo>
                <a:cubicBezTo>
                  <a:pt x="1930" y="995"/>
                  <a:pt x="1930" y="717"/>
                  <a:pt x="1930" y="438"/>
                </a:cubicBezTo>
                <a:cubicBezTo>
                  <a:pt x="1950" y="259"/>
                  <a:pt x="1930" y="0"/>
                  <a:pt x="2189" y="0"/>
                </a:cubicBezTo>
                <a:cubicBezTo>
                  <a:pt x="2268" y="20"/>
                  <a:pt x="2408" y="259"/>
                  <a:pt x="2428" y="418"/>
                </a:cubicBezTo>
                <a:cubicBezTo>
                  <a:pt x="2487" y="1015"/>
                  <a:pt x="2507" y="1612"/>
                  <a:pt x="2527" y="2209"/>
                </a:cubicBezTo>
                <a:cubicBezTo>
                  <a:pt x="2547" y="2308"/>
                  <a:pt x="2567" y="2388"/>
                  <a:pt x="2587" y="2487"/>
                </a:cubicBezTo>
                <a:cubicBezTo>
                  <a:pt x="2666" y="2428"/>
                  <a:pt x="2726" y="2368"/>
                  <a:pt x="2806" y="2308"/>
                </a:cubicBezTo>
                <a:cubicBezTo>
                  <a:pt x="3044" y="2070"/>
                  <a:pt x="3283" y="1811"/>
                  <a:pt x="3562" y="1572"/>
                </a:cubicBezTo>
                <a:cubicBezTo>
                  <a:pt x="3701" y="1433"/>
                  <a:pt x="3880" y="1234"/>
                  <a:pt x="4079" y="1433"/>
                </a:cubicBezTo>
                <a:cubicBezTo>
                  <a:pt x="4298" y="1652"/>
                  <a:pt x="4079" y="1811"/>
                  <a:pt x="3940" y="1950"/>
                </a:cubicBezTo>
                <a:cubicBezTo>
                  <a:pt x="3781" y="2109"/>
                  <a:pt x="3621" y="2249"/>
                  <a:pt x="3482" y="2408"/>
                </a:cubicBezTo>
                <a:cubicBezTo>
                  <a:pt x="3422" y="2468"/>
                  <a:pt x="3403" y="2527"/>
                  <a:pt x="3363" y="2567"/>
                </a:cubicBezTo>
                <a:cubicBezTo>
                  <a:pt x="3422" y="2587"/>
                  <a:pt x="3482" y="2607"/>
                  <a:pt x="3562" y="2607"/>
                </a:cubicBezTo>
                <a:cubicBezTo>
                  <a:pt x="3701" y="2627"/>
                  <a:pt x="3860" y="2587"/>
                  <a:pt x="3999" y="2627"/>
                </a:cubicBezTo>
                <a:cubicBezTo>
                  <a:pt x="4099" y="2666"/>
                  <a:pt x="4258" y="2746"/>
                  <a:pt x="4258" y="2865"/>
                </a:cubicBezTo>
                <a:cubicBezTo>
                  <a:pt x="4258" y="2985"/>
                  <a:pt x="4099" y="3084"/>
                  <a:pt x="3980" y="3104"/>
                </a:cubicBezTo>
                <a:cubicBezTo>
                  <a:pt x="3701" y="3164"/>
                  <a:pt x="3422" y="3164"/>
                  <a:pt x="3144" y="3204"/>
                </a:cubicBezTo>
                <a:cubicBezTo>
                  <a:pt x="3064" y="3204"/>
                  <a:pt x="3005" y="3243"/>
                  <a:pt x="2945" y="3263"/>
                </a:cubicBezTo>
                <a:cubicBezTo>
                  <a:pt x="2985" y="3303"/>
                  <a:pt x="3005" y="3383"/>
                  <a:pt x="3064" y="3423"/>
                </a:cubicBezTo>
                <a:cubicBezTo>
                  <a:pt x="3562" y="3900"/>
                  <a:pt x="4059" y="4358"/>
                  <a:pt x="4557" y="4835"/>
                </a:cubicBezTo>
                <a:cubicBezTo>
                  <a:pt x="4616" y="4875"/>
                  <a:pt x="4696" y="4935"/>
                  <a:pt x="4716" y="5014"/>
                </a:cubicBezTo>
                <a:cubicBezTo>
                  <a:pt x="4756" y="5074"/>
                  <a:pt x="4775" y="5193"/>
                  <a:pt x="4756" y="5233"/>
                </a:cubicBezTo>
                <a:cubicBezTo>
                  <a:pt x="4696" y="5293"/>
                  <a:pt x="4557" y="5352"/>
                  <a:pt x="4497" y="5333"/>
                </a:cubicBezTo>
                <a:cubicBezTo>
                  <a:pt x="4298" y="5233"/>
                  <a:pt x="4079" y="5134"/>
                  <a:pt x="3920" y="4994"/>
                </a:cubicBezTo>
                <a:cubicBezTo>
                  <a:pt x="3562" y="4676"/>
                  <a:pt x="3223" y="4318"/>
                  <a:pt x="2865" y="4000"/>
                </a:cubicBezTo>
                <a:cubicBezTo>
                  <a:pt x="2826" y="3940"/>
                  <a:pt x="2746" y="3920"/>
                  <a:pt x="2686" y="3880"/>
                </a:cubicBezTo>
                <a:cubicBezTo>
                  <a:pt x="2666" y="3960"/>
                  <a:pt x="2666" y="4019"/>
                  <a:pt x="2666" y="4099"/>
                </a:cubicBezTo>
                <a:cubicBezTo>
                  <a:pt x="2686" y="4517"/>
                  <a:pt x="2726" y="4955"/>
                  <a:pt x="2726" y="5372"/>
                </a:cubicBezTo>
                <a:cubicBezTo>
                  <a:pt x="2726" y="5472"/>
                  <a:pt x="2666" y="5651"/>
                  <a:pt x="2567" y="5671"/>
                </a:cubicBezTo>
                <a:cubicBezTo>
                  <a:pt x="2448" y="5671"/>
                  <a:pt x="2388" y="5512"/>
                  <a:pt x="2368" y="5432"/>
                </a:cubicBezTo>
                <a:cubicBezTo>
                  <a:pt x="2268" y="4994"/>
                  <a:pt x="2209" y="4577"/>
                  <a:pt x="2129" y="4139"/>
                </a:cubicBezTo>
                <a:cubicBezTo>
                  <a:pt x="2109" y="4079"/>
                  <a:pt x="2089" y="4000"/>
                  <a:pt x="2070" y="3940"/>
                </a:cubicBezTo>
                <a:cubicBezTo>
                  <a:pt x="2010" y="3980"/>
                  <a:pt x="1930" y="4019"/>
                  <a:pt x="1890" y="4079"/>
                </a:cubicBezTo>
                <a:cubicBezTo>
                  <a:pt x="1632" y="4338"/>
                  <a:pt x="1373" y="4616"/>
                  <a:pt x="1095" y="4875"/>
                </a:cubicBezTo>
                <a:cubicBezTo>
                  <a:pt x="1035" y="4955"/>
                  <a:pt x="876" y="5054"/>
                  <a:pt x="776" y="4974"/>
                </a:cubicBezTo>
                <a:cubicBezTo>
                  <a:pt x="697" y="4915"/>
                  <a:pt x="736" y="4736"/>
                  <a:pt x="796" y="4656"/>
                </a:cubicBezTo>
                <a:cubicBezTo>
                  <a:pt x="1035" y="4318"/>
                  <a:pt x="1294" y="3980"/>
                  <a:pt x="1552" y="3641"/>
                </a:cubicBezTo>
                <a:cubicBezTo>
                  <a:pt x="1572" y="3602"/>
                  <a:pt x="1592" y="3522"/>
                  <a:pt x="1632" y="3482"/>
                </a:cubicBezTo>
                <a:cubicBezTo>
                  <a:pt x="1572" y="3462"/>
                  <a:pt x="1512" y="3462"/>
                  <a:pt x="1453" y="3462"/>
                </a:cubicBezTo>
                <a:cubicBezTo>
                  <a:pt x="1095" y="3482"/>
                  <a:pt x="717" y="3502"/>
                  <a:pt x="358" y="3522"/>
                </a:cubicBezTo>
                <a:cubicBezTo>
                  <a:pt x="199" y="3522"/>
                  <a:pt x="0" y="3542"/>
                  <a:pt x="0" y="3323"/>
                </a:cubicBezTo>
                <a:cubicBezTo>
                  <a:pt x="20" y="3224"/>
                  <a:pt x="199" y="3064"/>
                  <a:pt x="319" y="3044"/>
                </a:cubicBezTo>
                <a:cubicBezTo>
                  <a:pt x="657" y="2985"/>
                  <a:pt x="995" y="2965"/>
                  <a:pt x="1313" y="2925"/>
                </a:cubicBezTo>
                <a:cubicBezTo>
                  <a:pt x="1433" y="2905"/>
                  <a:pt x="1532" y="2885"/>
                  <a:pt x="1632" y="2865"/>
                </a:cubicBezTo>
                <a:cubicBezTo>
                  <a:pt x="1572" y="2766"/>
                  <a:pt x="1512" y="2686"/>
                  <a:pt x="1433" y="2607"/>
                </a:cubicBezTo>
                <a:cubicBezTo>
                  <a:pt x="1174" y="2288"/>
                  <a:pt x="876" y="2010"/>
                  <a:pt x="617" y="1672"/>
                </a:cubicBezTo>
                <a:cubicBezTo>
                  <a:pt x="538" y="1572"/>
                  <a:pt x="398" y="1393"/>
                  <a:pt x="498" y="1294"/>
                </a:cubicBezTo>
                <a:cubicBezTo>
                  <a:pt x="597" y="1194"/>
                  <a:pt x="776" y="1353"/>
                  <a:pt x="876" y="1433"/>
                </a:cubicBezTo>
                <a:cubicBezTo>
                  <a:pt x="1194" y="1672"/>
                  <a:pt x="1473" y="1950"/>
                  <a:pt x="1771" y="2209"/>
                </a:cubicBezTo>
                <a:cubicBezTo>
                  <a:pt x="1831" y="2249"/>
                  <a:pt x="1890" y="2269"/>
                  <a:pt x="1950" y="2308"/>
                </a:cubicBezTo>
                <a:cubicBezTo>
                  <a:pt x="1970" y="2249"/>
                  <a:pt x="1970" y="2189"/>
                  <a:pt x="1970" y="2109"/>
                </a:cubicBezTo>
                <a:cubicBezTo>
                  <a:pt x="1970" y="1831"/>
                  <a:pt x="1950" y="1572"/>
                  <a:pt x="1930" y="12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45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_1"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4" name="Google Shape;3894;p46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3895" name="Google Shape;3895;p46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6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6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6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6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6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6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6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6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6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6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6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6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6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6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6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6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6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6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6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6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6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6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6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6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6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6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6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6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6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6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6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6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6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6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6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6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6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6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6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6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6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6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6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6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6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6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6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6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6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6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6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6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6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6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6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6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6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3" name="Google Shape;3953;p46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3954" name="Google Shape;3954;p46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6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6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6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6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6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6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6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6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6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6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6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6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6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6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6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6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6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6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6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6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6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6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6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6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6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6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6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6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6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6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6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6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6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6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6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6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6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6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6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6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6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6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6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6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6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6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6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6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6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6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6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6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6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6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6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6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6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2" name="Google Shape;4012;p4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46"/>
          <p:cNvSpPr/>
          <p:nvPr/>
        </p:nvSpPr>
        <p:spPr>
          <a:xfrm>
            <a:off x="5975076" y="4136476"/>
            <a:ext cx="2588600" cy="644575"/>
          </a:xfrm>
          <a:custGeom>
            <a:avLst/>
            <a:gdLst/>
            <a:ahLst/>
            <a:cxnLst/>
            <a:rect l="l" t="t" r="r" b="b"/>
            <a:pathLst>
              <a:path w="103544" h="25783" extrusionOk="0">
                <a:moveTo>
                  <a:pt x="5928" y="25504"/>
                </a:moveTo>
                <a:cubicBezTo>
                  <a:pt x="19744" y="26038"/>
                  <a:pt x="75739" y="25735"/>
                  <a:pt x="91923" y="25183"/>
                </a:cubicBezTo>
                <a:cubicBezTo>
                  <a:pt x="108107" y="24631"/>
                  <a:pt x="101894" y="26323"/>
                  <a:pt x="103033" y="22192"/>
                </a:cubicBezTo>
                <a:cubicBezTo>
                  <a:pt x="104173" y="18061"/>
                  <a:pt x="103674" y="2660"/>
                  <a:pt x="98760" y="399"/>
                </a:cubicBezTo>
                <a:cubicBezTo>
                  <a:pt x="93846" y="-1862"/>
                  <a:pt x="79638" y="6115"/>
                  <a:pt x="73549" y="8625"/>
                </a:cubicBezTo>
                <a:cubicBezTo>
                  <a:pt x="67460" y="11136"/>
                  <a:pt x="68458" y="14981"/>
                  <a:pt x="62226" y="15462"/>
                </a:cubicBezTo>
                <a:cubicBezTo>
                  <a:pt x="55995" y="15943"/>
                  <a:pt x="42944" y="10833"/>
                  <a:pt x="36160" y="11509"/>
                </a:cubicBezTo>
                <a:cubicBezTo>
                  <a:pt x="29377" y="12186"/>
                  <a:pt x="26047" y="17776"/>
                  <a:pt x="21525" y="19521"/>
                </a:cubicBezTo>
                <a:cubicBezTo>
                  <a:pt x="17003" y="21266"/>
                  <a:pt x="11626" y="20981"/>
                  <a:pt x="9026" y="21978"/>
                </a:cubicBezTo>
                <a:cubicBezTo>
                  <a:pt x="6427" y="22975"/>
                  <a:pt x="-7888" y="24970"/>
                  <a:pt x="5928" y="2550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grpSp>
        <p:nvGrpSpPr>
          <p:cNvPr id="4014" name="Google Shape;4014;p46"/>
          <p:cNvGrpSpPr/>
          <p:nvPr/>
        </p:nvGrpSpPr>
        <p:grpSpPr>
          <a:xfrm>
            <a:off x="584625" y="540000"/>
            <a:ext cx="1265537" cy="1405864"/>
            <a:chOff x="600600" y="540000"/>
            <a:chExt cx="1265537" cy="1405864"/>
          </a:xfrm>
        </p:grpSpPr>
        <p:sp>
          <p:nvSpPr>
            <p:cNvPr id="4015" name="Google Shape;4015;p46"/>
            <p:cNvSpPr/>
            <p:nvPr/>
          </p:nvSpPr>
          <p:spPr>
            <a:xfrm>
              <a:off x="702549" y="636668"/>
              <a:ext cx="1059313" cy="1309196"/>
            </a:xfrm>
            <a:custGeom>
              <a:avLst/>
              <a:gdLst/>
              <a:ahLst/>
              <a:cxnLst/>
              <a:rect l="l" t="t" r="r" b="b"/>
              <a:pathLst>
                <a:path w="26881" h="33222" extrusionOk="0">
                  <a:moveTo>
                    <a:pt x="9335" y="18405"/>
                  </a:moveTo>
                  <a:cubicBezTo>
                    <a:pt x="9327" y="18416"/>
                    <a:pt x="9319" y="18428"/>
                    <a:pt x="9312" y="18439"/>
                  </a:cubicBezTo>
                  <a:cubicBezTo>
                    <a:pt x="9319" y="18429"/>
                    <a:pt x="9327" y="18417"/>
                    <a:pt x="9335" y="18405"/>
                  </a:cubicBezTo>
                  <a:close/>
                  <a:moveTo>
                    <a:pt x="8914" y="18817"/>
                  </a:moveTo>
                  <a:lnTo>
                    <a:pt x="8914" y="18817"/>
                  </a:lnTo>
                  <a:cubicBezTo>
                    <a:pt x="8904" y="18836"/>
                    <a:pt x="8895" y="18854"/>
                    <a:pt x="8887" y="18871"/>
                  </a:cubicBezTo>
                  <a:lnTo>
                    <a:pt x="8887" y="18871"/>
                  </a:lnTo>
                  <a:lnTo>
                    <a:pt x="8914" y="18817"/>
                  </a:lnTo>
                  <a:close/>
                  <a:moveTo>
                    <a:pt x="7761" y="25656"/>
                  </a:moveTo>
                  <a:lnTo>
                    <a:pt x="7760" y="25661"/>
                  </a:lnTo>
                  <a:cubicBezTo>
                    <a:pt x="7760" y="25660"/>
                    <a:pt x="7761" y="25658"/>
                    <a:pt x="7761" y="25656"/>
                  </a:cubicBezTo>
                  <a:close/>
                  <a:moveTo>
                    <a:pt x="7641" y="25801"/>
                  </a:moveTo>
                  <a:lnTo>
                    <a:pt x="7641" y="25801"/>
                  </a:lnTo>
                  <a:cubicBezTo>
                    <a:pt x="7633" y="25805"/>
                    <a:pt x="7626" y="25810"/>
                    <a:pt x="7619" y="25814"/>
                  </a:cubicBezTo>
                  <a:lnTo>
                    <a:pt x="7619" y="25814"/>
                  </a:lnTo>
                  <a:cubicBezTo>
                    <a:pt x="7626" y="25811"/>
                    <a:pt x="7633" y="25807"/>
                    <a:pt x="7641" y="25801"/>
                  </a:cubicBezTo>
                  <a:close/>
                  <a:moveTo>
                    <a:pt x="2945" y="27653"/>
                  </a:moveTo>
                  <a:cubicBezTo>
                    <a:pt x="2938" y="27674"/>
                    <a:pt x="2932" y="27694"/>
                    <a:pt x="2925" y="27711"/>
                  </a:cubicBezTo>
                  <a:cubicBezTo>
                    <a:pt x="2934" y="27689"/>
                    <a:pt x="2941" y="27670"/>
                    <a:pt x="2945" y="27653"/>
                  </a:cubicBezTo>
                  <a:close/>
                  <a:moveTo>
                    <a:pt x="3400" y="31173"/>
                  </a:moveTo>
                  <a:cubicBezTo>
                    <a:pt x="3395" y="31179"/>
                    <a:pt x="3389" y="31186"/>
                    <a:pt x="3383" y="31192"/>
                  </a:cubicBezTo>
                  <a:cubicBezTo>
                    <a:pt x="3389" y="31186"/>
                    <a:pt x="3395" y="31180"/>
                    <a:pt x="3400" y="31173"/>
                  </a:cubicBezTo>
                  <a:close/>
                  <a:moveTo>
                    <a:pt x="2686" y="31829"/>
                  </a:moveTo>
                  <a:cubicBezTo>
                    <a:pt x="2666" y="31909"/>
                    <a:pt x="2587" y="31988"/>
                    <a:pt x="2468" y="32068"/>
                  </a:cubicBezTo>
                  <a:cubicBezTo>
                    <a:pt x="2507" y="31968"/>
                    <a:pt x="2587" y="31889"/>
                    <a:pt x="2686" y="31829"/>
                  </a:cubicBezTo>
                  <a:close/>
                  <a:moveTo>
                    <a:pt x="2249" y="31929"/>
                  </a:moveTo>
                  <a:cubicBezTo>
                    <a:pt x="2288" y="31968"/>
                    <a:pt x="2308" y="32048"/>
                    <a:pt x="2288" y="32147"/>
                  </a:cubicBezTo>
                  <a:cubicBezTo>
                    <a:pt x="2229" y="32187"/>
                    <a:pt x="2149" y="32227"/>
                    <a:pt x="2090" y="32247"/>
                  </a:cubicBezTo>
                  <a:cubicBezTo>
                    <a:pt x="2090" y="32207"/>
                    <a:pt x="2090" y="32187"/>
                    <a:pt x="2090" y="32147"/>
                  </a:cubicBezTo>
                  <a:cubicBezTo>
                    <a:pt x="2149" y="32088"/>
                    <a:pt x="2189" y="32008"/>
                    <a:pt x="2249" y="31929"/>
                  </a:cubicBezTo>
                  <a:close/>
                  <a:moveTo>
                    <a:pt x="25318" y="0"/>
                  </a:moveTo>
                  <a:cubicBezTo>
                    <a:pt x="25303" y="0"/>
                    <a:pt x="25289" y="5"/>
                    <a:pt x="25269" y="15"/>
                  </a:cubicBezTo>
                  <a:cubicBezTo>
                    <a:pt x="25265" y="11"/>
                    <a:pt x="25261" y="10"/>
                    <a:pt x="25257" y="10"/>
                  </a:cubicBezTo>
                  <a:cubicBezTo>
                    <a:pt x="25241" y="10"/>
                    <a:pt x="25225" y="39"/>
                    <a:pt x="25209" y="55"/>
                  </a:cubicBezTo>
                  <a:lnTo>
                    <a:pt x="25149" y="115"/>
                  </a:lnTo>
                  <a:cubicBezTo>
                    <a:pt x="25070" y="214"/>
                    <a:pt x="24990" y="333"/>
                    <a:pt x="24911" y="473"/>
                  </a:cubicBezTo>
                  <a:cubicBezTo>
                    <a:pt x="24897" y="478"/>
                    <a:pt x="24887" y="481"/>
                    <a:pt x="24880" y="481"/>
                  </a:cubicBezTo>
                  <a:cubicBezTo>
                    <a:pt x="24814" y="481"/>
                    <a:pt x="25002" y="254"/>
                    <a:pt x="24930" y="254"/>
                  </a:cubicBezTo>
                  <a:cubicBezTo>
                    <a:pt x="24791" y="532"/>
                    <a:pt x="24632" y="711"/>
                    <a:pt x="24274" y="1010"/>
                  </a:cubicBezTo>
                  <a:lnTo>
                    <a:pt x="24294" y="930"/>
                  </a:lnTo>
                  <a:lnTo>
                    <a:pt x="24294" y="930"/>
                  </a:lnTo>
                  <a:cubicBezTo>
                    <a:pt x="24035" y="1209"/>
                    <a:pt x="23936" y="1308"/>
                    <a:pt x="23796" y="1448"/>
                  </a:cubicBezTo>
                  <a:cubicBezTo>
                    <a:pt x="23657" y="1587"/>
                    <a:pt x="23518" y="1706"/>
                    <a:pt x="23379" y="1806"/>
                  </a:cubicBezTo>
                  <a:cubicBezTo>
                    <a:pt x="23100" y="2044"/>
                    <a:pt x="22821" y="2283"/>
                    <a:pt x="22423" y="2641"/>
                  </a:cubicBezTo>
                  <a:lnTo>
                    <a:pt x="22563" y="2681"/>
                  </a:lnTo>
                  <a:cubicBezTo>
                    <a:pt x="22404" y="2840"/>
                    <a:pt x="22344" y="2840"/>
                    <a:pt x="22244" y="2900"/>
                  </a:cubicBezTo>
                  <a:cubicBezTo>
                    <a:pt x="22237" y="2956"/>
                    <a:pt x="22247" y="2978"/>
                    <a:pt x="22268" y="2978"/>
                  </a:cubicBezTo>
                  <a:cubicBezTo>
                    <a:pt x="22344" y="2978"/>
                    <a:pt x="22566" y="2682"/>
                    <a:pt x="22650" y="2682"/>
                  </a:cubicBezTo>
                  <a:cubicBezTo>
                    <a:pt x="22673" y="2682"/>
                    <a:pt x="22686" y="2705"/>
                    <a:pt x="22682" y="2761"/>
                  </a:cubicBezTo>
                  <a:cubicBezTo>
                    <a:pt x="22291" y="2800"/>
                    <a:pt x="21593" y="3896"/>
                    <a:pt x="21248" y="3896"/>
                  </a:cubicBezTo>
                  <a:cubicBezTo>
                    <a:pt x="21241" y="3896"/>
                    <a:pt x="21236" y="3896"/>
                    <a:pt x="21230" y="3895"/>
                  </a:cubicBezTo>
                  <a:lnTo>
                    <a:pt x="21230" y="3895"/>
                  </a:lnTo>
                  <a:cubicBezTo>
                    <a:pt x="20991" y="4153"/>
                    <a:pt x="21389" y="3915"/>
                    <a:pt x="21150" y="4173"/>
                  </a:cubicBezTo>
                  <a:lnTo>
                    <a:pt x="21031" y="4193"/>
                  </a:lnTo>
                  <a:lnTo>
                    <a:pt x="21051" y="4333"/>
                  </a:lnTo>
                  <a:cubicBezTo>
                    <a:pt x="20922" y="4447"/>
                    <a:pt x="20814" y="4489"/>
                    <a:pt x="20741" y="4489"/>
                  </a:cubicBezTo>
                  <a:cubicBezTo>
                    <a:pt x="20712" y="4489"/>
                    <a:pt x="20689" y="4483"/>
                    <a:pt x="20673" y="4472"/>
                  </a:cubicBezTo>
                  <a:cubicBezTo>
                    <a:pt x="20712" y="4432"/>
                    <a:pt x="20772" y="4333"/>
                    <a:pt x="20812" y="4293"/>
                  </a:cubicBezTo>
                  <a:lnTo>
                    <a:pt x="20812" y="4293"/>
                  </a:lnTo>
                  <a:cubicBezTo>
                    <a:pt x="20553" y="4432"/>
                    <a:pt x="20295" y="4870"/>
                    <a:pt x="20195" y="4989"/>
                  </a:cubicBezTo>
                  <a:lnTo>
                    <a:pt x="20434" y="4790"/>
                  </a:lnTo>
                  <a:lnTo>
                    <a:pt x="20434" y="4790"/>
                  </a:lnTo>
                  <a:cubicBezTo>
                    <a:pt x="20135" y="5168"/>
                    <a:pt x="19777" y="5566"/>
                    <a:pt x="19419" y="5964"/>
                  </a:cubicBezTo>
                  <a:cubicBezTo>
                    <a:pt x="19081" y="6362"/>
                    <a:pt x="18743" y="6780"/>
                    <a:pt x="18504" y="7178"/>
                  </a:cubicBezTo>
                  <a:lnTo>
                    <a:pt x="18584" y="7178"/>
                  </a:lnTo>
                  <a:cubicBezTo>
                    <a:pt x="18205" y="7775"/>
                    <a:pt x="18166" y="7556"/>
                    <a:pt x="17708" y="8192"/>
                  </a:cubicBezTo>
                  <a:lnTo>
                    <a:pt x="17708" y="8153"/>
                  </a:lnTo>
                  <a:cubicBezTo>
                    <a:pt x="17648" y="8312"/>
                    <a:pt x="17549" y="8491"/>
                    <a:pt x="17410" y="8650"/>
                  </a:cubicBezTo>
                  <a:cubicBezTo>
                    <a:pt x="17422" y="8607"/>
                    <a:pt x="17414" y="8592"/>
                    <a:pt x="17394" y="8592"/>
                  </a:cubicBezTo>
                  <a:cubicBezTo>
                    <a:pt x="17345" y="8592"/>
                    <a:pt x="17221" y="8689"/>
                    <a:pt x="17174" y="8689"/>
                  </a:cubicBezTo>
                  <a:cubicBezTo>
                    <a:pt x="17152" y="8689"/>
                    <a:pt x="17146" y="8669"/>
                    <a:pt x="17171" y="8610"/>
                  </a:cubicBezTo>
                  <a:lnTo>
                    <a:pt x="17171" y="8610"/>
                  </a:lnTo>
                  <a:cubicBezTo>
                    <a:pt x="16773" y="9267"/>
                    <a:pt x="16992" y="8968"/>
                    <a:pt x="16833" y="9486"/>
                  </a:cubicBezTo>
                  <a:lnTo>
                    <a:pt x="16693" y="9525"/>
                  </a:lnTo>
                  <a:cubicBezTo>
                    <a:pt x="16634" y="9705"/>
                    <a:pt x="16673" y="9744"/>
                    <a:pt x="16435" y="10063"/>
                  </a:cubicBezTo>
                  <a:cubicBezTo>
                    <a:pt x="16479" y="9968"/>
                    <a:pt x="16467" y="9943"/>
                    <a:pt x="16435" y="9943"/>
                  </a:cubicBezTo>
                  <a:cubicBezTo>
                    <a:pt x="16401" y="9943"/>
                    <a:pt x="16346" y="9970"/>
                    <a:pt x="16311" y="9970"/>
                  </a:cubicBezTo>
                  <a:cubicBezTo>
                    <a:pt x="16274" y="9970"/>
                    <a:pt x="16260" y="9941"/>
                    <a:pt x="16315" y="9824"/>
                  </a:cubicBezTo>
                  <a:lnTo>
                    <a:pt x="16315" y="9824"/>
                  </a:lnTo>
                  <a:cubicBezTo>
                    <a:pt x="15619" y="10321"/>
                    <a:pt x="15718" y="10898"/>
                    <a:pt x="15221" y="10998"/>
                  </a:cubicBezTo>
                  <a:cubicBezTo>
                    <a:pt x="15217" y="11091"/>
                    <a:pt x="15239" y="11128"/>
                    <a:pt x="15275" y="11128"/>
                  </a:cubicBezTo>
                  <a:cubicBezTo>
                    <a:pt x="15398" y="11128"/>
                    <a:pt x="15690" y="10710"/>
                    <a:pt x="15709" y="10710"/>
                  </a:cubicBezTo>
                  <a:cubicBezTo>
                    <a:pt x="15712" y="10710"/>
                    <a:pt x="15709" y="10719"/>
                    <a:pt x="15699" y="10739"/>
                  </a:cubicBezTo>
                  <a:cubicBezTo>
                    <a:pt x="15713" y="10733"/>
                    <a:pt x="15725" y="10730"/>
                    <a:pt x="15735" y="10730"/>
                  </a:cubicBezTo>
                  <a:cubicBezTo>
                    <a:pt x="15842" y="10730"/>
                    <a:pt x="15644" y="11112"/>
                    <a:pt x="15480" y="11276"/>
                  </a:cubicBezTo>
                  <a:cubicBezTo>
                    <a:pt x="15321" y="11475"/>
                    <a:pt x="14942" y="11416"/>
                    <a:pt x="14525" y="11933"/>
                  </a:cubicBezTo>
                  <a:cubicBezTo>
                    <a:pt x="14564" y="11873"/>
                    <a:pt x="14564" y="11873"/>
                    <a:pt x="14604" y="11814"/>
                  </a:cubicBezTo>
                  <a:lnTo>
                    <a:pt x="14604" y="11814"/>
                  </a:lnTo>
                  <a:cubicBezTo>
                    <a:pt x="14385" y="11973"/>
                    <a:pt x="14365" y="12251"/>
                    <a:pt x="14087" y="12410"/>
                  </a:cubicBezTo>
                  <a:cubicBezTo>
                    <a:pt x="14107" y="12649"/>
                    <a:pt x="13848" y="12709"/>
                    <a:pt x="13968" y="12888"/>
                  </a:cubicBezTo>
                  <a:lnTo>
                    <a:pt x="14306" y="12391"/>
                  </a:lnTo>
                  <a:lnTo>
                    <a:pt x="14306" y="12391"/>
                  </a:lnTo>
                  <a:cubicBezTo>
                    <a:pt x="14147" y="12689"/>
                    <a:pt x="14127" y="13087"/>
                    <a:pt x="13689" y="13465"/>
                  </a:cubicBezTo>
                  <a:cubicBezTo>
                    <a:pt x="13689" y="13405"/>
                    <a:pt x="13749" y="13226"/>
                    <a:pt x="13789" y="13127"/>
                  </a:cubicBezTo>
                  <a:lnTo>
                    <a:pt x="13789" y="13127"/>
                  </a:lnTo>
                  <a:cubicBezTo>
                    <a:pt x="13649" y="13206"/>
                    <a:pt x="13629" y="13405"/>
                    <a:pt x="13470" y="13485"/>
                  </a:cubicBezTo>
                  <a:cubicBezTo>
                    <a:pt x="13351" y="13326"/>
                    <a:pt x="13888" y="12888"/>
                    <a:pt x="13987" y="12490"/>
                  </a:cubicBezTo>
                  <a:lnTo>
                    <a:pt x="13987" y="12490"/>
                  </a:lnTo>
                  <a:cubicBezTo>
                    <a:pt x="13846" y="12569"/>
                    <a:pt x="13741" y="12935"/>
                    <a:pt x="13674" y="12935"/>
                  </a:cubicBezTo>
                  <a:cubicBezTo>
                    <a:pt x="13657" y="12935"/>
                    <a:pt x="13642" y="12910"/>
                    <a:pt x="13629" y="12848"/>
                  </a:cubicBezTo>
                  <a:lnTo>
                    <a:pt x="13629" y="12848"/>
                  </a:lnTo>
                  <a:cubicBezTo>
                    <a:pt x="13689" y="13246"/>
                    <a:pt x="13192" y="13346"/>
                    <a:pt x="13092" y="13823"/>
                  </a:cubicBezTo>
                  <a:lnTo>
                    <a:pt x="13013" y="13724"/>
                  </a:lnTo>
                  <a:cubicBezTo>
                    <a:pt x="12993" y="13803"/>
                    <a:pt x="12933" y="13942"/>
                    <a:pt x="12853" y="14042"/>
                  </a:cubicBezTo>
                  <a:lnTo>
                    <a:pt x="12873" y="13763"/>
                  </a:lnTo>
                  <a:lnTo>
                    <a:pt x="12873" y="13763"/>
                  </a:lnTo>
                  <a:cubicBezTo>
                    <a:pt x="12754" y="14141"/>
                    <a:pt x="12356" y="14241"/>
                    <a:pt x="12197" y="14559"/>
                  </a:cubicBezTo>
                  <a:cubicBezTo>
                    <a:pt x="12360" y="14344"/>
                    <a:pt x="12432" y="14284"/>
                    <a:pt x="12472" y="14284"/>
                  </a:cubicBezTo>
                  <a:cubicBezTo>
                    <a:pt x="12521" y="14284"/>
                    <a:pt x="12519" y="14379"/>
                    <a:pt x="12584" y="14379"/>
                  </a:cubicBezTo>
                  <a:cubicBezTo>
                    <a:pt x="12605" y="14379"/>
                    <a:pt x="12634" y="14368"/>
                    <a:pt x="12674" y="14340"/>
                  </a:cubicBezTo>
                  <a:lnTo>
                    <a:pt x="12674" y="14340"/>
                  </a:lnTo>
                  <a:cubicBezTo>
                    <a:pt x="12256" y="15136"/>
                    <a:pt x="12097" y="14559"/>
                    <a:pt x="11560" y="15335"/>
                  </a:cubicBezTo>
                  <a:cubicBezTo>
                    <a:pt x="11629" y="15252"/>
                    <a:pt x="11766" y="15140"/>
                    <a:pt x="11816" y="15140"/>
                  </a:cubicBezTo>
                  <a:cubicBezTo>
                    <a:pt x="11838" y="15140"/>
                    <a:pt x="11843" y="15161"/>
                    <a:pt x="11819" y="15216"/>
                  </a:cubicBezTo>
                  <a:cubicBezTo>
                    <a:pt x="11699" y="15355"/>
                    <a:pt x="11500" y="15534"/>
                    <a:pt x="11381" y="15574"/>
                  </a:cubicBezTo>
                  <a:cubicBezTo>
                    <a:pt x="11241" y="15780"/>
                    <a:pt x="11227" y="15833"/>
                    <a:pt x="11259" y="15833"/>
                  </a:cubicBezTo>
                  <a:cubicBezTo>
                    <a:pt x="11293" y="15833"/>
                    <a:pt x="11384" y="15769"/>
                    <a:pt x="11428" y="15769"/>
                  </a:cubicBezTo>
                  <a:cubicBezTo>
                    <a:pt x="11453" y="15769"/>
                    <a:pt x="11463" y="15789"/>
                    <a:pt x="11441" y="15852"/>
                  </a:cubicBezTo>
                  <a:cubicBezTo>
                    <a:pt x="11182" y="15932"/>
                    <a:pt x="11282" y="16151"/>
                    <a:pt x="11142" y="16410"/>
                  </a:cubicBezTo>
                  <a:lnTo>
                    <a:pt x="11043" y="16330"/>
                  </a:lnTo>
                  <a:lnTo>
                    <a:pt x="11043" y="16330"/>
                  </a:lnTo>
                  <a:cubicBezTo>
                    <a:pt x="10526" y="16887"/>
                    <a:pt x="11142" y="16648"/>
                    <a:pt x="10645" y="17146"/>
                  </a:cubicBezTo>
                  <a:lnTo>
                    <a:pt x="10685" y="16807"/>
                  </a:lnTo>
                  <a:lnTo>
                    <a:pt x="10685" y="16807"/>
                  </a:lnTo>
                  <a:lnTo>
                    <a:pt x="10506" y="17106"/>
                  </a:lnTo>
                  <a:lnTo>
                    <a:pt x="10426" y="16967"/>
                  </a:lnTo>
                  <a:cubicBezTo>
                    <a:pt x="10287" y="17345"/>
                    <a:pt x="10187" y="17424"/>
                    <a:pt x="9929" y="17703"/>
                  </a:cubicBezTo>
                  <a:cubicBezTo>
                    <a:pt x="9934" y="17702"/>
                    <a:pt x="9939" y="17701"/>
                    <a:pt x="9945" y="17701"/>
                  </a:cubicBezTo>
                  <a:cubicBezTo>
                    <a:pt x="10051" y="17701"/>
                    <a:pt x="10079" y="17894"/>
                    <a:pt x="9889" y="18141"/>
                  </a:cubicBezTo>
                  <a:cubicBezTo>
                    <a:pt x="9848" y="18169"/>
                    <a:pt x="9823" y="18179"/>
                    <a:pt x="9807" y="18179"/>
                  </a:cubicBezTo>
                  <a:cubicBezTo>
                    <a:pt x="9778" y="18179"/>
                    <a:pt x="9778" y="18150"/>
                    <a:pt x="9766" y="18150"/>
                  </a:cubicBezTo>
                  <a:cubicBezTo>
                    <a:pt x="9751" y="18150"/>
                    <a:pt x="9721" y="18189"/>
                    <a:pt x="9610" y="18359"/>
                  </a:cubicBezTo>
                  <a:cubicBezTo>
                    <a:pt x="9610" y="18240"/>
                    <a:pt x="9590" y="18081"/>
                    <a:pt x="9809" y="17981"/>
                  </a:cubicBezTo>
                  <a:cubicBezTo>
                    <a:pt x="9789" y="17942"/>
                    <a:pt x="9809" y="17842"/>
                    <a:pt x="9789" y="17802"/>
                  </a:cubicBezTo>
                  <a:cubicBezTo>
                    <a:pt x="9587" y="17931"/>
                    <a:pt x="9435" y="18248"/>
                    <a:pt x="9335" y="18405"/>
                  </a:cubicBezTo>
                  <a:lnTo>
                    <a:pt x="9335" y="18405"/>
                  </a:lnTo>
                  <a:cubicBezTo>
                    <a:pt x="9367" y="18358"/>
                    <a:pt x="9399" y="18316"/>
                    <a:pt x="9431" y="18300"/>
                  </a:cubicBezTo>
                  <a:lnTo>
                    <a:pt x="9431" y="18300"/>
                  </a:lnTo>
                  <a:lnTo>
                    <a:pt x="9173" y="18956"/>
                  </a:lnTo>
                  <a:cubicBezTo>
                    <a:pt x="9151" y="18969"/>
                    <a:pt x="9136" y="18974"/>
                    <a:pt x="9124" y="18974"/>
                  </a:cubicBezTo>
                  <a:cubicBezTo>
                    <a:pt x="9082" y="18974"/>
                    <a:pt x="9097" y="18900"/>
                    <a:pt x="9113" y="18837"/>
                  </a:cubicBezTo>
                  <a:lnTo>
                    <a:pt x="9113" y="18837"/>
                  </a:lnTo>
                  <a:cubicBezTo>
                    <a:pt x="9033" y="18956"/>
                    <a:pt x="9033" y="19076"/>
                    <a:pt x="8914" y="19235"/>
                  </a:cubicBezTo>
                  <a:cubicBezTo>
                    <a:pt x="8877" y="19143"/>
                    <a:pt x="8789" y="19085"/>
                    <a:pt x="8887" y="18871"/>
                  </a:cubicBezTo>
                  <a:lnTo>
                    <a:pt x="8887" y="18871"/>
                  </a:lnTo>
                  <a:lnTo>
                    <a:pt x="8615" y="19414"/>
                  </a:lnTo>
                  <a:cubicBezTo>
                    <a:pt x="8567" y="19430"/>
                    <a:pt x="8397" y="19554"/>
                    <a:pt x="8349" y="19554"/>
                  </a:cubicBezTo>
                  <a:cubicBezTo>
                    <a:pt x="8338" y="19554"/>
                    <a:pt x="8333" y="19548"/>
                    <a:pt x="8337" y="19533"/>
                  </a:cubicBezTo>
                  <a:lnTo>
                    <a:pt x="8337" y="19533"/>
                  </a:lnTo>
                  <a:cubicBezTo>
                    <a:pt x="8078" y="19792"/>
                    <a:pt x="7979" y="20369"/>
                    <a:pt x="7621" y="20707"/>
                  </a:cubicBezTo>
                  <a:cubicBezTo>
                    <a:pt x="7621" y="20747"/>
                    <a:pt x="7601" y="20787"/>
                    <a:pt x="7561" y="20886"/>
                  </a:cubicBezTo>
                  <a:cubicBezTo>
                    <a:pt x="7282" y="21244"/>
                    <a:pt x="6944" y="21483"/>
                    <a:pt x="6745" y="22020"/>
                  </a:cubicBezTo>
                  <a:lnTo>
                    <a:pt x="6427" y="22160"/>
                  </a:lnTo>
                  <a:cubicBezTo>
                    <a:pt x="6363" y="22264"/>
                    <a:pt x="6372" y="22291"/>
                    <a:pt x="6408" y="22291"/>
                  </a:cubicBezTo>
                  <a:cubicBezTo>
                    <a:pt x="6446" y="22291"/>
                    <a:pt x="6512" y="22263"/>
                    <a:pt x="6558" y="22263"/>
                  </a:cubicBezTo>
                  <a:cubicBezTo>
                    <a:pt x="6620" y="22263"/>
                    <a:pt x="6644" y="22314"/>
                    <a:pt x="6506" y="22557"/>
                  </a:cubicBezTo>
                  <a:cubicBezTo>
                    <a:pt x="6413" y="22729"/>
                    <a:pt x="6356" y="22775"/>
                    <a:pt x="6313" y="22775"/>
                  </a:cubicBezTo>
                  <a:cubicBezTo>
                    <a:pt x="6263" y="22775"/>
                    <a:pt x="6231" y="22712"/>
                    <a:pt x="6183" y="22712"/>
                  </a:cubicBezTo>
                  <a:cubicBezTo>
                    <a:pt x="6167" y="22712"/>
                    <a:pt x="6149" y="22719"/>
                    <a:pt x="6128" y="22737"/>
                  </a:cubicBezTo>
                  <a:cubicBezTo>
                    <a:pt x="6069" y="22995"/>
                    <a:pt x="5969" y="23453"/>
                    <a:pt x="5591" y="23731"/>
                  </a:cubicBezTo>
                  <a:cubicBezTo>
                    <a:pt x="5651" y="23592"/>
                    <a:pt x="5731" y="23513"/>
                    <a:pt x="5810" y="23393"/>
                  </a:cubicBezTo>
                  <a:lnTo>
                    <a:pt x="5810" y="23393"/>
                  </a:lnTo>
                  <a:lnTo>
                    <a:pt x="5512" y="23612"/>
                  </a:lnTo>
                  <a:cubicBezTo>
                    <a:pt x="5587" y="23278"/>
                    <a:pt x="5744" y="23072"/>
                    <a:pt x="5673" y="23072"/>
                  </a:cubicBezTo>
                  <a:cubicBezTo>
                    <a:pt x="5651" y="23072"/>
                    <a:pt x="5607" y="23092"/>
                    <a:pt x="5532" y="23134"/>
                  </a:cubicBezTo>
                  <a:cubicBezTo>
                    <a:pt x="5810" y="23393"/>
                    <a:pt x="4795" y="24269"/>
                    <a:pt x="5054" y="24507"/>
                  </a:cubicBezTo>
                  <a:lnTo>
                    <a:pt x="4875" y="24666"/>
                  </a:lnTo>
                  <a:cubicBezTo>
                    <a:pt x="4915" y="24607"/>
                    <a:pt x="4895" y="24587"/>
                    <a:pt x="4935" y="24527"/>
                  </a:cubicBezTo>
                  <a:lnTo>
                    <a:pt x="4935" y="24527"/>
                  </a:lnTo>
                  <a:cubicBezTo>
                    <a:pt x="4537" y="24806"/>
                    <a:pt x="4955" y="24945"/>
                    <a:pt x="4596" y="25403"/>
                  </a:cubicBezTo>
                  <a:cubicBezTo>
                    <a:pt x="4504" y="25495"/>
                    <a:pt x="4421" y="25569"/>
                    <a:pt x="4387" y="25569"/>
                  </a:cubicBezTo>
                  <a:cubicBezTo>
                    <a:pt x="4369" y="25569"/>
                    <a:pt x="4364" y="25549"/>
                    <a:pt x="4378" y="25502"/>
                  </a:cubicBezTo>
                  <a:lnTo>
                    <a:pt x="4378" y="25502"/>
                  </a:lnTo>
                  <a:lnTo>
                    <a:pt x="4199" y="25920"/>
                  </a:lnTo>
                  <a:cubicBezTo>
                    <a:pt x="4172" y="25955"/>
                    <a:pt x="4150" y="25971"/>
                    <a:pt x="4137" y="25971"/>
                  </a:cubicBezTo>
                  <a:cubicBezTo>
                    <a:pt x="4119" y="25971"/>
                    <a:pt x="4116" y="25945"/>
                    <a:pt x="4139" y="25900"/>
                  </a:cubicBezTo>
                  <a:lnTo>
                    <a:pt x="4139" y="25900"/>
                  </a:lnTo>
                  <a:lnTo>
                    <a:pt x="3820" y="26437"/>
                  </a:lnTo>
                  <a:lnTo>
                    <a:pt x="3801" y="26417"/>
                  </a:lnTo>
                  <a:cubicBezTo>
                    <a:pt x="3801" y="26537"/>
                    <a:pt x="3741" y="26756"/>
                    <a:pt x="3721" y="26875"/>
                  </a:cubicBezTo>
                  <a:cubicBezTo>
                    <a:pt x="3693" y="26895"/>
                    <a:pt x="3677" y="26903"/>
                    <a:pt x="3669" y="26903"/>
                  </a:cubicBezTo>
                  <a:cubicBezTo>
                    <a:pt x="3639" y="26903"/>
                    <a:pt x="3718" y="26794"/>
                    <a:pt x="3688" y="26794"/>
                  </a:cubicBezTo>
                  <a:cubicBezTo>
                    <a:pt x="3686" y="26794"/>
                    <a:pt x="3684" y="26794"/>
                    <a:pt x="3681" y="26795"/>
                  </a:cubicBezTo>
                  <a:lnTo>
                    <a:pt x="3522" y="27154"/>
                  </a:lnTo>
                  <a:cubicBezTo>
                    <a:pt x="3508" y="27159"/>
                    <a:pt x="3496" y="27161"/>
                    <a:pt x="3486" y="27161"/>
                  </a:cubicBezTo>
                  <a:cubicBezTo>
                    <a:pt x="3381" y="27161"/>
                    <a:pt x="3476" y="26897"/>
                    <a:pt x="3622" y="26716"/>
                  </a:cubicBezTo>
                  <a:lnTo>
                    <a:pt x="3622" y="26716"/>
                  </a:lnTo>
                  <a:cubicBezTo>
                    <a:pt x="3124" y="26795"/>
                    <a:pt x="3522" y="27014"/>
                    <a:pt x="2925" y="27532"/>
                  </a:cubicBezTo>
                  <a:lnTo>
                    <a:pt x="3084" y="27213"/>
                  </a:lnTo>
                  <a:lnTo>
                    <a:pt x="3084" y="27213"/>
                  </a:lnTo>
                  <a:cubicBezTo>
                    <a:pt x="2786" y="27273"/>
                    <a:pt x="2706" y="27551"/>
                    <a:pt x="2368" y="27810"/>
                  </a:cubicBezTo>
                  <a:cubicBezTo>
                    <a:pt x="2438" y="27782"/>
                    <a:pt x="2763" y="27558"/>
                    <a:pt x="2895" y="27558"/>
                  </a:cubicBezTo>
                  <a:cubicBezTo>
                    <a:pt x="2940" y="27558"/>
                    <a:pt x="2963" y="27584"/>
                    <a:pt x="2945" y="27653"/>
                  </a:cubicBezTo>
                  <a:lnTo>
                    <a:pt x="2945" y="27653"/>
                  </a:lnTo>
                  <a:cubicBezTo>
                    <a:pt x="2980" y="27544"/>
                    <a:pt x="3024" y="27389"/>
                    <a:pt x="3124" y="27372"/>
                  </a:cubicBezTo>
                  <a:lnTo>
                    <a:pt x="3124" y="27372"/>
                  </a:lnTo>
                  <a:cubicBezTo>
                    <a:pt x="3164" y="27551"/>
                    <a:pt x="3064" y="27591"/>
                    <a:pt x="2925" y="27711"/>
                  </a:cubicBezTo>
                  <a:cubicBezTo>
                    <a:pt x="2846" y="27790"/>
                    <a:pt x="2746" y="27910"/>
                    <a:pt x="2686" y="28128"/>
                  </a:cubicBezTo>
                  <a:cubicBezTo>
                    <a:pt x="2672" y="28121"/>
                    <a:pt x="2658" y="28118"/>
                    <a:pt x="2644" y="28118"/>
                  </a:cubicBezTo>
                  <a:cubicBezTo>
                    <a:pt x="2547" y="28118"/>
                    <a:pt x="2470" y="28294"/>
                    <a:pt x="2348" y="28487"/>
                  </a:cubicBezTo>
                  <a:lnTo>
                    <a:pt x="2209" y="28387"/>
                  </a:lnTo>
                  <a:cubicBezTo>
                    <a:pt x="2090" y="28646"/>
                    <a:pt x="2169" y="28686"/>
                    <a:pt x="2149" y="28865"/>
                  </a:cubicBezTo>
                  <a:cubicBezTo>
                    <a:pt x="1977" y="29089"/>
                    <a:pt x="1849" y="29104"/>
                    <a:pt x="1728" y="29104"/>
                  </a:cubicBezTo>
                  <a:cubicBezTo>
                    <a:pt x="1709" y="29104"/>
                    <a:pt x="1690" y="29103"/>
                    <a:pt x="1672" y="29103"/>
                  </a:cubicBezTo>
                  <a:cubicBezTo>
                    <a:pt x="1581" y="29230"/>
                    <a:pt x="1580" y="29263"/>
                    <a:pt x="1614" y="29263"/>
                  </a:cubicBezTo>
                  <a:cubicBezTo>
                    <a:pt x="1652" y="29263"/>
                    <a:pt x="1733" y="29222"/>
                    <a:pt x="1781" y="29222"/>
                  </a:cubicBezTo>
                  <a:cubicBezTo>
                    <a:pt x="1832" y="29222"/>
                    <a:pt x="1846" y="29269"/>
                    <a:pt x="1731" y="29461"/>
                  </a:cubicBezTo>
                  <a:cubicBezTo>
                    <a:pt x="1433" y="29780"/>
                    <a:pt x="1333" y="30078"/>
                    <a:pt x="1134" y="30556"/>
                  </a:cubicBezTo>
                  <a:cubicBezTo>
                    <a:pt x="1077" y="30613"/>
                    <a:pt x="1046" y="30634"/>
                    <a:pt x="1029" y="30634"/>
                  </a:cubicBezTo>
                  <a:cubicBezTo>
                    <a:pt x="987" y="30634"/>
                    <a:pt x="1034" y="30508"/>
                    <a:pt x="996" y="30508"/>
                  </a:cubicBezTo>
                  <a:cubicBezTo>
                    <a:pt x="991" y="30508"/>
                    <a:pt x="984" y="30511"/>
                    <a:pt x="975" y="30516"/>
                  </a:cubicBezTo>
                  <a:lnTo>
                    <a:pt x="936" y="30814"/>
                  </a:lnTo>
                  <a:cubicBezTo>
                    <a:pt x="920" y="30838"/>
                    <a:pt x="907" y="30846"/>
                    <a:pt x="898" y="30846"/>
                  </a:cubicBezTo>
                  <a:cubicBezTo>
                    <a:pt x="883" y="30846"/>
                    <a:pt x="876" y="30827"/>
                    <a:pt x="876" y="30814"/>
                  </a:cubicBezTo>
                  <a:lnTo>
                    <a:pt x="876" y="30814"/>
                  </a:lnTo>
                  <a:cubicBezTo>
                    <a:pt x="796" y="31033"/>
                    <a:pt x="995" y="30914"/>
                    <a:pt x="836" y="31232"/>
                  </a:cubicBezTo>
                  <a:cubicBezTo>
                    <a:pt x="936" y="31411"/>
                    <a:pt x="219" y="31690"/>
                    <a:pt x="160" y="32187"/>
                  </a:cubicBezTo>
                  <a:lnTo>
                    <a:pt x="140" y="32187"/>
                  </a:lnTo>
                  <a:lnTo>
                    <a:pt x="359" y="32844"/>
                  </a:lnTo>
                  <a:cubicBezTo>
                    <a:pt x="398" y="32884"/>
                    <a:pt x="359" y="32904"/>
                    <a:pt x="339" y="32923"/>
                  </a:cubicBezTo>
                  <a:lnTo>
                    <a:pt x="319" y="32923"/>
                  </a:lnTo>
                  <a:lnTo>
                    <a:pt x="80" y="32147"/>
                  </a:lnTo>
                  <a:cubicBezTo>
                    <a:pt x="60" y="32108"/>
                    <a:pt x="60" y="32068"/>
                    <a:pt x="20" y="32068"/>
                  </a:cubicBezTo>
                  <a:cubicBezTo>
                    <a:pt x="20" y="32088"/>
                    <a:pt x="0" y="32108"/>
                    <a:pt x="20" y="32108"/>
                  </a:cubicBezTo>
                  <a:lnTo>
                    <a:pt x="319" y="32983"/>
                  </a:lnTo>
                  <a:cubicBezTo>
                    <a:pt x="836" y="33043"/>
                    <a:pt x="936" y="33102"/>
                    <a:pt x="1493" y="33102"/>
                  </a:cubicBezTo>
                  <a:lnTo>
                    <a:pt x="1711" y="33222"/>
                  </a:lnTo>
                  <a:lnTo>
                    <a:pt x="1950" y="33023"/>
                  </a:lnTo>
                  <a:lnTo>
                    <a:pt x="1950" y="33023"/>
                  </a:lnTo>
                  <a:cubicBezTo>
                    <a:pt x="1905" y="33057"/>
                    <a:pt x="1873" y="33071"/>
                    <a:pt x="1851" y="33071"/>
                  </a:cubicBezTo>
                  <a:cubicBezTo>
                    <a:pt x="1794" y="33071"/>
                    <a:pt x="1802" y="32978"/>
                    <a:pt x="1831" y="32864"/>
                  </a:cubicBezTo>
                  <a:cubicBezTo>
                    <a:pt x="1871" y="32685"/>
                    <a:pt x="1970" y="32466"/>
                    <a:pt x="2030" y="32287"/>
                  </a:cubicBezTo>
                  <a:cubicBezTo>
                    <a:pt x="2010" y="32287"/>
                    <a:pt x="1990" y="32287"/>
                    <a:pt x="1970" y="32307"/>
                  </a:cubicBezTo>
                  <a:cubicBezTo>
                    <a:pt x="1990" y="32267"/>
                    <a:pt x="2030" y="32227"/>
                    <a:pt x="2050" y="32207"/>
                  </a:cubicBezTo>
                  <a:lnTo>
                    <a:pt x="2050" y="32207"/>
                  </a:lnTo>
                  <a:cubicBezTo>
                    <a:pt x="2030" y="32227"/>
                    <a:pt x="2030" y="32247"/>
                    <a:pt x="2030" y="32287"/>
                  </a:cubicBezTo>
                  <a:cubicBezTo>
                    <a:pt x="2050" y="32267"/>
                    <a:pt x="2070" y="32267"/>
                    <a:pt x="2090" y="32247"/>
                  </a:cubicBezTo>
                  <a:lnTo>
                    <a:pt x="2090" y="32247"/>
                  </a:lnTo>
                  <a:cubicBezTo>
                    <a:pt x="2090" y="32426"/>
                    <a:pt x="2050" y="32645"/>
                    <a:pt x="2149" y="32685"/>
                  </a:cubicBezTo>
                  <a:cubicBezTo>
                    <a:pt x="2169" y="32645"/>
                    <a:pt x="2209" y="32545"/>
                    <a:pt x="2269" y="32466"/>
                  </a:cubicBezTo>
                  <a:lnTo>
                    <a:pt x="2269" y="32466"/>
                  </a:lnTo>
                  <a:cubicBezTo>
                    <a:pt x="2249" y="32525"/>
                    <a:pt x="2249" y="32565"/>
                    <a:pt x="2288" y="32565"/>
                  </a:cubicBezTo>
                  <a:cubicBezTo>
                    <a:pt x="2308" y="32545"/>
                    <a:pt x="2328" y="32446"/>
                    <a:pt x="2348" y="32366"/>
                  </a:cubicBezTo>
                  <a:lnTo>
                    <a:pt x="2567" y="32366"/>
                  </a:lnTo>
                  <a:lnTo>
                    <a:pt x="2527" y="32307"/>
                  </a:lnTo>
                  <a:lnTo>
                    <a:pt x="3064" y="31809"/>
                  </a:lnTo>
                  <a:cubicBezTo>
                    <a:pt x="3224" y="31272"/>
                    <a:pt x="3283" y="30755"/>
                    <a:pt x="3721" y="30058"/>
                  </a:cubicBezTo>
                  <a:lnTo>
                    <a:pt x="3721" y="30058"/>
                  </a:lnTo>
                  <a:cubicBezTo>
                    <a:pt x="3701" y="30297"/>
                    <a:pt x="3880" y="30237"/>
                    <a:pt x="4000" y="30337"/>
                  </a:cubicBezTo>
                  <a:cubicBezTo>
                    <a:pt x="3727" y="30415"/>
                    <a:pt x="3664" y="30874"/>
                    <a:pt x="3400" y="31173"/>
                  </a:cubicBezTo>
                  <a:lnTo>
                    <a:pt x="3400" y="31173"/>
                  </a:lnTo>
                  <a:cubicBezTo>
                    <a:pt x="3450" y="31120"/>
                    <a:pt x="3485" y="31101"/>
                    <a:pt x="3509" y="31101"/>
                  </a:cubicBezTo>
                  <a:cubicBezTo>
                    <a:pt x="3545" y="31101"/>
                    <a:pt x="3553" y="31147"/>
                    <a:pt x="3542" y="31192"/>
                  </a:cubicBezTo>
                  <a:lnTo>
                    <a:pt x="3880" y="30496"/>
                  </a:lnTo>
                  <a:cubicBezTo>
                    <a:pt x="3899" y="30511"/>
                    <a:pt x="3917" y="30518"/>
                    <a:pt x="3935" y="30518"/>
                  </a:cubicBezTo>
                  <a:cubicBezTo>
                    <a:pt x="4013" y="30518"/>
                    <a:pt x="4093" y="30394"/>
                    <a:pt x="4238" y="30297"/>
                  </a:cubicBezTo>
                  <a:cubicBezTo>
                    <a:pt x="3920" y="30257"/>
                    <a:pt x="4437" y="29740"/>
                    <a:pt x="4557" y="29461"/>
                  </a:cubicBezTo>
                  <a:lnTo>
                    <a:pt x="4557" y="29461"/>
                  </a:lnTo>
                  <a:cubicBezTo>
                    <a:pt x="4636" y="29501"/>
                    <a:pt x="4676" y="29601"/>
                    <a:pt x="4417" y="29899"/>
                  </a:cubicBezTo>
                  <a:cubicBezTo>
                    <a:pt x="4835" y="29680"/>
                    <a:pt x="4497" y="29282"/>
                    <a:pt x="4875" y="29064"/>
                  </a:cubicBezTo>
                  <a:lnTo>
                    <a:pt x="4875" y="29064"/>
                  </a:lnTo>
                  <a:cubicBezTo>
                    <a:pt x="4835" y="29123"/>
                    <a:pt x="4795" y="29163"/>
                    <a:pt x="4795" y="29223"/>
                  </a:cubicBezTo>
                  <a:cubicBezTo>
                    <a:pt x="4863" y="29037"/>
                    <a:pt x="5132" y="28735"/>
                    <a:pt x="5211" y="28735"/>
                  </a:cubicBezTo>
                  <a:cubicBezTo>
                    <a:pt x="5225" y="28735"/>
                    <a:pt x="5233" y="28744"/>
                    <a:pt x="5233" y="28765"/>
                  </a:cubicBezTo>
                  <a:lnTo>
                    <a:pt x="5173" y="28845"/>
                  </a:lnTo>
                  <a:cubicBezTo>
                    <a:pt x="5571" y="28387"/>
                    <a:pt x="6308" y="27372"/>
                    <a:pt x="6188" y="27173"/>
                  </a:cubicBezTo>
                  <a:lnTo>
                    <a:pt x="6188" y="27173"/>
                  </a:lnTo>
                  <a:cubicBezTo>
                    <a:pt x="6208" y="27193"/>
                    <a:pt x="6347" y="27392"/>
                    <a:pt x="6367" y="27452"/>
                  </a:cubicBezTo>
                  <a:lnTo>
                    <a:pt x="6407" y="26537"/>
                  </a:lnTo>
                  <a:cubicBezTo>
                    <a:pt x="6487" y="26457"/>
                    <a:pt x="6546" y="26358"/>
                    <a:pt x="6626" y="26278"/>
                  </a:cubicBezTo>
                  <a:cubicBezTo>
                    <a:pt x="6825" y="26378"/>
                    <a:pt x="7044" y="26457"/>
                    <a:pt x="6885" y="26795"/>
                  </a:cubicBezTo>
                  <a:cubicBezTo>
                    <a:pt x="7004" y="26696"/>
                    <a:pt x="7143" y="26577"/>
                    <a:pt x="7282" y="26278"/>
                  </a:cubicBezTo>
                  <a:lnTo>
                    <a:pt x="7282" y="26278"/>
                  </a:lnTo>
                  <a:cubicBezTo>
                    <a:pt x="7251" y="26297"/>
                    <a:pt x="7200" y="26306"/>
                    <a:pt x="7149" y="26306"/>
                  </a:cubicBezTo>
                  <a:cubicBezTo>
                    <a:pt x="7039" y="26306"/>
                    <a:pt x="6924" y="26266"/>
                    <a:pt x="6964" y="26198"/>
                  </a:cubicBezTo>
                  <a:cubicBezTo>
                    <a:pt x="7355" y="26042"/>
                    <a:pt x="7228" y="26059"/>
                    <a:pt x="7619" y="25814"/>
                  </a:cubicBezTo>
                  <a:lnTo>
                    <a:pt x="7619" y="25814"/>
                  </a:lnTo>
                  <a:cubicBezTo>
                    <a:pt x="7610" y="25818"/>
                    <a:pt x="7602" y="25819"/>
                    <a:pt x="7594" y="25819"/>
                  </a:cubicBezTo>
                  <a:cubicBezTo>
                    <a:pt x="7490" y="25819"/>
                    <a:pt x="7403" y="25558"/>
                    <a:pt x="7541" y="25403"/>
                  </a:cubicBezTo>
                  <a:lnTo>
                    <a:pt x="7541" y="25403"/>
                  </a:lnTo>
                  <a:cubicBezTo>
                    <a:pt x="7561" y="25461"/>
                    <a:pt x="7771" y="25577"/>
                    <a:pt x="7761" y="25656"/>
                  </a:cubicBezTo>
                  <a:lnTo>
                    <a:pt x="7761" y="25656"/>
                  </a:lnTo>
                  <a:lnTo>
                    <a:pt x="7875" y="25048"/>
                  </a:lnTo>
                  <a:lnTo>
                    <a:pt x="7875" y="25048"/>
                  </a:lnTo>
                  <a:cubicBezTo>
                    <a:pt x="7868" y="25130"/>
                    <a:pt x="7960" y="25171"/>
                    <a:pt x="8067" y="25171"/>
                  </a:cubicBezTo>
                  <a:cubicBezTo>
                    <a:pt x="8117" y="25171"/>
                    <a:pt x="8170" y="25162"/>
                    <a:pt x="8218" y="25144"/>
                  </a:cubicBezTo>
                  <a:lnTo>
                    <a:pt x="8218" y="25144"/>
                  </a:lnTo>
                  <a:cubicBezTo>
                    <a:pt x="8216" y="25144"/>
                    <a:pt x="8214" y="25145"/>
                    <a:pt x="8213" y="25145"/>
                  </a:cubicBezTo>
                  <a:cubicBezTo>
                    <a:pt x="8156" y="25145"/>
                    <a:pt x="8537" y="24743"/>
                    <a:pt x="8596" y="24607"/>
                  </a:cubicBezTo>
                  <a:lnTo>
                    <a:pt x="8596" y="24607"/>
                  </a:lnTo>
                  <a:lnTo>
                    <a:pt x="8397" y="24766"/>
                  </a:lnTo>
                  <a:cubicBezTo>
                    <a:pt x="8834" y="24269"/>
                    <a:pt x="8476" y="23990"/>
                    <a:pt x="8874" y="23493"/>
                  </a:cubicBezTo>
                  <a:cubicBezTo>
                    <a:pt x="8874" y="23564"/>
                    <a:pt x="8965" y="23726"/>
                    <a:pt x="9105" y="23726"/>
                  </a:cubicBezTo>
                  <a:cubicBezTo>
                    <a:pt x="9160" y="23726"/>
                    <a:pt x="9224" y="23700"/>
                    <a:pt x="9292" y="23632"/>
                  </a:cubicBezTo>
                  <a:cubicBezTo>
                    <a:pt x="9272" y="23532"/>
                    <a:pt x="9232" y="23254"/>
                    <a:pt x="9232" y="22936"/>
                  </a:cubicBezTo>
                  <a:cubicBezTo>
                    <a:pt x="9391" y="22756"/>
                    <a:pt x="9551" y="22557"/>
                    <a:pt x="9690" y="22359"/>
                  </a:cubicBezTo>
                  <a:lnTo>
                    <a:pt x="9690" y="22359"/>
                  </a:lnTo>
                  <a:cubicBezTo>
                    <a:pt x="9650" y="22737"/>
                    <a:pt x="9590" y="23134"/>
                    <a:pt x="9531" y="23393"/>
                  </a:cubicBezTo>
                  <a:cubicBezTo>
                    <a:pt x="9730" y="23254"/>
                    <a:pt x="9650" y="23413"/>
                    <a:pt x="9869" y="23115"/>
                  </a:cubicBezTo>
                  <a:cubicBezTo>
                    <a:pt x="9881" y="23109"/>
                    <a:pt x="9892" y="23107"/>
                    <a:pt x="9900" y="23107"/>
                  </a:cubicBezTo>
                  <a:cubicBezTo>
                    <a:pt x="9980" y="23107"/>
                    <a:pt x="9844" y="23360"/>
                    <a:pt x="9789" y="23433"/>
                  </a:cubicBezTo>
                  <a:lnTo>
                    <a:pt x="10346" y="22796"/>
                  </a:lnTo>
                  <a:cubicBezTo>
                    <a:pt x="10187" y="22717"/>
                    <a:pt x="10625" y="22160"/>
                    <a:pt x="10486" y="22100"/>
                  </a:cubicBezTo>
                  <a:lnTo>
                    <a:pt x="10486" y="22100"/>
                  </a:lnTo>
                  <a:lnTo>
                    <a:pt x="10048" y="22955"/>
                  </a:lnTo>
                  <a:cubicBezTo>
                    <a:pt x="9889" y="22876"/>
                    <a:pt x="9988" y="22219"/>
                    <a:pt x="10386" y="21762"/>
                  </a:cubicBezTo>
                  <a:cubicBezTo>
                    <a:pt x="10402" y="21754"/>
                    <a:pt x="10417" y="21750"/>
                    <a:pt x="10430" y="21750"/>
                  </a:cubicBezTo>
                  <a:cubicBezTo>
                    <a:pt x="10550" y="21750"/>
                    <a:pt x="10571" y="22042"/>
                    <a:pt x="10625" y="22060"/>
                  </a:cubicBezTo>
                  <a:cubicBezTo>
                    <a:pt x="10625" y="21961"/>
                    <a:pt x="10884" y="21543"/>
                    <a:pt x="10963" y="21523"/>
                  </a:cubicBezTo>
                  <a:lnTo>
                    <a:pt x="10963" y="21523"/>
                  </a:lnTo>
                  <a:lnTo>
                    <a:pt x="10864" y="21782"/>
                  </a:lnTo>
                  <a:cubicBezTo>
                    <a:pt x="11142" y="21563"/>
                    <a:pt x="11043" y="21205"/>
                    <a:pt x="11421" y="21006"/>
                  </a:cubicBezTo>
                  <a:cubicBezTo>
                    <a:pt x="11520" y="20886"/>
                    <a:pt x="11859" y="20807"/>
                    <a:pt x="11799" y="20727"/>
                  </a:cubicBezTo>
                  <a:lnTo>
                    <a:pt x="11799" y="20727"/>
                  </a:lnTo>
                  <a:cubicBezTo>
                    <a:pt x="11775" y="20732"/>
                    <a:pt x="11750" y="20735"/>
                    <a:pt x="11724" y="20735"/>
                  </a:cubicBezTo>
                  <a:cubicBezTo>
                    <a:pt x="11552" y="20735"/>
                    <a:pt x="11335" y="20629"/>
                    <a:pt x="11162" y="20508"/>
                  </a:cubicBezTo>
                  <a:cubicBezTo>
                    <a:pt x="11262" y="20369"/>
                    <a:pt x="11361" y="20250"/>
                    <a:pt x="11461" y="20130"/>
                  </a:cubicBezTo>
                  <a:lnTo>
                    <a:pt x="11520" y="20190"/>
                  </a:lnTo>
                  <a:lnTo>
                    <a:pt x="11560" y="20110"/>
                  </a:lnTo>
                  <a:lnTo>
                    <a:pt x="11520" y="20070"/>
                  </a:lnTo>
                  <a:cubicBezTo>
                    <a:pt x="11620" y="19951"/>
                    <a:pt x="11719" y="19812"/>
                    <a:pt x="11819" y="19692"/>
                  </a:cubicBezTo>
                  <a:cubicBezTo>
                    <a:pt x="11950" y="19730"/>
                    <a:pt x="11852" y="20136"/>
                    <a:pt x="12005" y="20136"/>
                  </a:cubicBezTo>
                  <a:cubicBezTo>
                    <a:pt x="12015" y="20136"/>
                    <a:pt x="12025" y="20134"/>
                    <a:pt x="12038" y="20130"/>
                  </a:cubicBezTo>
                  <a:cubicBezTo>
                    <a:pt x="12018" y="20090"/>
                    <a:pt x="12038" y="19951"/>
                    <a:pt x="12058" y="19891"/>
                  </a:cubicBezTo>
                  <a:cubicBezTo>
                    <a:pt x="12079" y="19879"/>
                    <a:pt x="12096" y="19874"/>
                    <a:pt x="12110" y="19874"/>
                  </a:cubicBezTo>
                  <a:cubicBezTo>
                    <a:pt x="12150" y="19874"/>
                    <a:pt x="12164" y="19911"/>
                    <a:pt x="12193" y="19911"/>
                  </a:cubicBezTo>
                  <a:cubicBezTo>
                    <a:pt x="12219" y="19911"/>
                    <a:pt x="12257" y="19882"/>
                    <a:pt x="12336" y="19772"/>
                  </a:cubicBezTo>
                  <a:cubicBezTo>
                    <a:pt x="12249" y="19657"/>
                    <a:pt x="12509" y="19447"/>
                    <a:pt x="12482" y="19447"/>
                  </a:cubicBezTo>
                  <a:cubicBezTo>
                    <a:pt x="12473" y="19447"/>
                    <a:pt x="12422" y="19477"/>
                    <a:pt x="12296" y="19553"/>
                  </a:cubicBezTo>
                  <a:cubicBezTo>
                    <a:pt x="12455" y="19295"/>
                    <a:pt x="12535" y="19334"/>
                    <a:pt x="12754" y="19036"/>
                  </a:cubicBezTo>
                  <a:lnTo>
                    <a:pt x="12754" y="19036"/>
                  </a:lnTo>
                  <a:cubicBezTo>
                    <a:pt x="12750" y="19037"/>
                    <a:pt x="12746" y="19037"/>
                    <a:pt x="12743" y="19037"/>
                  </a:cubicBezTo>
                  <a:cubicBezTo>
                    <a:pt x="12654" y="19037"/>
                    <a:pt x="12656" y="18808"/>
                    <a:pt x="12694" y="18578"/>
                  </a:cubicBezTo>
                  <a:cubicBezTo>
                    <a:pt x="12774" y="18479"/>
                    <a:pt x="12873" y="18379"/>
                    <a:pt x="12953" y="18280"/>
                  </a:cubicBezTo>
                  <a:cubicBezTo>
                    <a:pt x="12953" y="18280"/>
                    <a:pt x="12973" y="18260"/>
                    <a:pt x="12973" y="18260"/>
                  </a:cubicBezTo>
                  <a:cubicBezTo>
                    <a:pt x="13391" y="17782"/>
                    <a:pt x="13669" y="17564"/>
                    <a:pt x="14047" y="17086"/>
                  </a:cubicBezTo>
                  <a:cubicBezTo>
                    <a:pt x="14105" y="17072"/>
                    <a:pt x="14235" y="16974"/>
                    <a:pt x="14296" y="16974"/>
                  </a:cubicBezTo>
                  <a:cubicBezTo>
                    <a:pt x="14319" y="16974"/>
                    <a:pt x="14331" y="16988"/>
                    <a:pt x="14326" y="17026"/>
                  </a:cubicBezTo>
                  <a:cubicBezTo>
                    <a:pt x="14346" y="16947"/>
                    <a:pt x="14346" y="16847"/>
                    <a:pt x="14465" y="16688"/>
                  </a:cubicBezTo>
                  <a:cubicBezTo>
                    <a:pt x="14516" y="16661"/>
                    <a:pt x="14546" y="16650"/>
                    <a:pt x="14561" y="16650"/>
                  </a:cubicBezTo>
                  <a:cubicBezTo>
                    <a:pt x="14641" y="16650"/>
                    <a:pt x="14348" y="16940"/>
                    <a:pt x="14480" y="16940"/>
                  </a:cubicBezTo>
                  <a:cubicBezTo>
                    <a:pt x="14495" y="16940"/>
                    <a:pt x="14516" y="16936"/>
                    <a:pt x="14545" y="16927"/>
                  </a:cubicBezTo>
                  <a:cubicBezTo>
                    <a:pt x="14485" y="16847"/>
                    <a:pt x="14724" y="16469"/>
                    <a:pt x="14843" y="16230"/>
                  </a:cubicBezTo>
                  <a:cubicBezTo>
                    <a:pt x="14836" y="16229"/>
                    <a:pt x="14829" y="16228"/>
                    <a:pt x="14822" y="16228"/>
                  </a:cubicBezTo>
                  <a:cubicBezTo>
                    <a:pt x="14647" y="16228"/>
                    <a:pt x="14441" y="16697"/>
                    <a:pt x="14326" y="16927"/>
                  </a:cubicBezTo>
                  <a:cubicBezTo>
                    <a:pt x="14266" y="16887"/>
                    <a:pt x="14246" y="16788"/>
                    <a:pt x="14246" y="16668"/>
                  </a:cubicBezTo>
                  <a:cubicBezTo>
                    <a:pt x="14644" y="16171"/>
                    <a:pt x="15042" y="15673"/>
                    <a:pt x="15440" y="15176"/>
                  </a:cubicBezTo>
                  <a:cubicBezTo>
                    <a:pt x="15758" y="14897"/>
                    <a:pt x="16415" y="13982"/>
                    <a:pt x="16912" y="13564"/>
                  </a:cubicBezTo>
                  <a:cubicBezTo>
                    <a:pt x="16952" y="13465"/>
                    <a:pt x="17012" y="13346"/>
                    <a:pt x="16992" y="13286"/>
                  </a:cubicBezTo>
                  <a:cubicBezTo>
                    <a:pt x="17390" y="12808"/>
                    <a:pt x="17768" y="12351"/>
                    <a:pt x="18166" y="11873"/>
                  </a:cubicBezTo>
                  <a:cubicBezTo>
                    <a:pt x="18305" y="11714"/>
                    <a:pt x="18444" y="11555"/>
                    <a:pt x="18564" y="11396"/>
                  </a:cubicBezTo>
                  <a:cubicBezTo>
                    <a:pt x="18584" y="11416"/>
                    <a:pt x="18584" y="11436"/>
                    <a:pt x="18623" y="11436"/>
                  </a:cubicBezTo>
                  <a:lnTo>
                    <a:pt x="18782" y="11137"/>
                  </a:lnTo>
                  <a:cubicBezTo>
                    <a:pt x="18782" y="11137"/>
                    <a:pt x="18782" y="11137"/>
                    <a:pt x="18802" y="11117"/>
                  </a:cubicBezTo>
                  <a:lnTo>
                    <a:pt x="18802" y="11117"/>
                  </a:lnTo>
                  <a:cubicBezTo>
                    <a:pt x="18818" y="11148"/>
                    <a:pt x="18797" y="11215"/>
                    <a:pt x="18825" y="11215"/>
                  </a:cubicBezTo>
                  <a:cubicBezTo>
                    <a:pt x="18833" y="11215"/>
                    <a:pt x="18844" y="11210"/>
                    <a:pt x="18862" y="11197"/>
                  </a:cubicBezTo>
                  <a:cubicBezTo>
                    <a:pt x="18842" y="11177"/>
                    <a:pt x="18842" y="11117"/>
                    <a:pt x="18862" y="11038"/>
                  </a:cubicBezTo>
                  <a:cubicBezTo>
                    <a:pt x="18981" y="10918"/>
                    <a:pt x="19081" y="10779"/>
                    <a:pt x="19180" y="10660"/>
                  </a:cubicBezTo>
                  <a:cubicBezTo>
                    <a:pt x="19200" y="10640"/>
                    <a:pt x="19220" y="10640"/>
                    <a:pt x="19220" y="10640"/>
                  </a:cubicBezTo>
                  <a:cubicBezTo>
                    <a:pt x="19240" y="10620"/>
                    <a:pt x="19240" y="10600"/>
                    <a:pt x="19240" y="10600"/>
                  </a:cubicBezTo>
                  <a:cubicBezTo>
                    <a:pt x="19320" y="10500"/>
                    <a:pt x="19419" y="10381"/>
                    <a:pt x="19499" y="10282"/>
                  </a:cubicBezTo>
                  <a:cubicBezTo>
                    <a:pt x="19519" y="10282"/>
                    <a:pt x="19539" y="10262"/>
                    <a:pt x="19558" y="10242"/>
                  </a:cubicBezTo>
                  <a:cubicBezTo>
                    <a:pt x="19578" y="10202"/>
                    <a:pt x="19618" y="10182"/>
                    <a:pt x="19638" y="10142"/>
                  </a:cubicBezTo>
                  <a:cubicBezTo>
                    <a:pt x="22324" y="6959"/>
                    <a:pt x="24731" y="4293"/>
                    <a:pt x="26323" y="2840"/>
                  </a:cubicBezTo>
                  <a:cubicBezTo>
                    <a:pt x="26338" y="2846"/>
                    <a:pt x="26350" y="2849"/>
                    <a:pt x="26360" y="2849"/>
                  </a:cubicBezTo>
                  <a:cubicBezTo>
                    <a:pt x="26417" y="2849"/>
                    <a:pt x="26420" y="2778"/>
                    <a:pt x="26407" y="2778"/>
                  </a:cubicBezTo>
                  <a:cubicBezTo>
                    <a:pt x="26406" y="2778"/>
                    <a:pt x="26404" y="2779"/>
                    <a:pt x="26403" y="2781"/>
                  </a:cubicBezTo>
                  <a:cubicBezTo>
                    <a:pt x="26562" y="2621"/>
                    <a:pt x="26741" y="2482"/>
                    <a:pt x="26880" y="2363"/>
                  </a:cubicBezTo>
                  <a:lnTo>
                    <a:pt x="26761" y="2243"/>
                  </a:lnTo>
                  <a:cubicBezTo>
                    <a:pt x="26761" y="2243"/>
                    <a:pt x="26482" y="2064"/>
                    <a:pt x="26144" y="1786"/>
                  </a:cubicBezTo>
                  <a:cubicBezTo>
                    <a:pt x="26124" y="1607"/>
                    <a:pt x="26084" y="1428"/>
                    <a:pt x="26184" y="1368"/>
                  </a:cubicBezTo>
                  <a:cubicBezTo>
                    <a:pt x="26045" y="1328"/>
                    <a:pt x="25925" y="1209"/>
                    <a:pt x="25786" y="950"/>
                  </a:cubicBezTo>
                  <a:cubicBezTo>
                    <a:pt x="25667" y="711"/>
                    <a:pt x="25527" y="333"/>
                    <a:pt x="25368" y="15"/>
                  </a:cubicBezTo>
                  <a:cubicBezTo>
                    <a:pt x="25348" y="5"/>
                    <a:pt x="25333" y="0"/>
                    <a:pt x="25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6"/>
            <p:cNvSpPr/>
            <p:nvPr/>
          </p:nvSpPr>
          <p:spPr>
            <a:xfrm>
              <a:off x="600600" y="540000"/>
              <a:ext cx="1034250" cy="1287995"/>
            </a:xfrm>
            <a:custGeom>
              <a:avLst/>
              <a:gdLst/>
              <a:ahLst/>
              <a:cxnLst/>
              <a:rect l="l" t="t" r="r" b="b"/>
              <a:pathLst>
                <a:path w="26245" h="32684" extrusionOk="0">
                  <a:moveTo>
                    <a:pt x="25587" y="2110"/>
                  </a:moveTo>
                  <a:lnTo>
                    <a:pt x="25289" y="2627"/>
                  </a:lnTo>
                  <a:cubicBezTo>
                    <a:pt x="25275" y="2634"/>
                    <a:pt x="25263" y="2638"/>
                    <a:pt x="25254" y="2638"/>
                  </a:cubicBezTo>
                  <a:cubicBezTo>
                    <a:pt x="25209" y="2638"/>
                    <a:pt x="25209" y="2566"/>
                    <a:pt x="25209" y="2468"/>
                  </a:cubicBezTo>
                  <a:cubicBezTo>
                    <a:pt x="25209" y="2508"/>
                    <a:pt x="25190" y="2548"/>
                    <a:pt x="25170" y="2568"/>
                  </a:cubicBezTo>
                  <a:cubicBezTo>
                    <a:pt x="25132" y="2605"/>
                    <a:pt x="25102" y="2619"/>
                    <a:pt x="25080" y="2619"/>
                  </a:cubicBezTo>
                  <a:cubicBezTo>
                    <a:pt x="25068" y="2619"/>
                    <a:pt x="25058" y="2615"/>
                    <a:pt x="25050" y="2607"/>
                  </a:cubicBezTo>
                  <a:cubicBezTo>
                    <a:pt x="25110" y="2528"/>
                    <a:pt x="25150" y="2468"/>
                    <a:pt x="25209" y="2388"/>
                  </a:cubicBezTo>
                  <a:cubicBezTo>
                    <a:pt x="25209" y="2428"/>
                    <a:pt x="25209" y="2448"/>
                    <a:pt x="25209" y="2468"/>
                  </a:cubicBezTo>
                  <a:cubicBezTo>
                    <a:pt x="25229" y="2428"/>
                    <a:pt x="25229" y="2388"/>
                    <a:pt x="25249" y="2349"/>
                  </a:cubicBezTo>
                  <a:cubicBezTo>
                    <a:pt x="25269" y="2309"/>
                    <a:pt x="25309" y="2269"/>
                    <a:pt x="25329" y="2249"/>
                  </a:cubicBezTo>
                  <a:cubicBezTo>
                    <a:pt x="25428" y="2190"/>
                    <a:pt x="25528" y="2150"/>
                    <a:pt x="25587" y="2110"/>
                  </a:cubicBezTo>
                  <a:close/>
                  <a:moveTo>
                    <a:pt x="20872" y="7820"/>
                  </a:moveTo>
                  <a:lnTo>
                    <a:pt x="20832" y="8218"/>
                  </a:lnTo>
                  <a:cubicBezTo>
                    <a:pt x="20812" y="8158"/>
                    <a:pt x="20733" y="8119"/>
                    <a:pt x="20653" y="8079"/>
                  </a:cubicBezTo>
                  <a:cubicBezTo>
                    <a:pt x="20713" y="7979"/>
                    <a:pt x="20792" y="7900"/>
                    <a:pt x="20872" y="7820"/>
                  </a:cubicBezTo>
                  <a:close/>
                  <a:moveTo>
                    <a:pt x="14784" y="11143"/>
                  </a:moveTo>
                  <a:lnTo>
                    <a:pt x="14784" y="11143"/>
                  </a:lnTo>
                  <a:cubicBezTo>
                    <a:pt x="14776" y="11155"/>
                    <a:pt x="14770" y="11167"/>
                    <a:pt x="14766" y="11177"/>
                  </a:cubicBezTo>
                  <a:lnTo>
                    <a:pt x="14766" y="11177"/>
                  </a:lnTo>
                  <a:cubicBezTo>
                    <a:pt x="14772" y="11166"/>
                    <a:pt x="14778" y="11154"/>
                    <a:pt x="14784" y="11143"/>
                  </a:cubicBezTo>
                  <a:close/>
                  <a:moveTo>
                    <a:pt x="18047" y="11322"/>
                  </a:moveTo>
                  <a:cubicBezTo>
                    <a:pt x="18047" y="11600"/>
                    <a:pt x="18027" y="11879"/>
                    <a:pt x="17888" y="12138"/>
                  </a:cubicBezTo>
                  <a:lnTo>
                    <a:pt x="17768" y="12158"/>
                  </a:lnTo>
                  <a:lnTo>
                    <a:pt x="17569" y="12555"/>
                  </a:lnTo>
                  <a:cubicBezTo>
                    <a:pt x="17569" y="12416"/>
                    <a:pt x="17569" y="12158"/>
                    <a:pt x="17609" y="11899"/>
                  </a:cubicBezTo>
                  <a:cubicBezTo>
                    <a:pt x="17748" y="11700"/>
                    <a:pt x="17908" y="11521"/>
                    <a:pt x="18047" y="11322"/>
                  </a:cubicBezTo>
                  <a:close/>
                  <a:moveTo>
                    <a:pt x="16157" y="13729"/>
                  </a:moveTo>
                  <a:cubicBezTo>
                    <a:pt x="16276" y="13809"/>
                    <a:pt x="16376" y="13928"/>
                    <a:pt x="16376" y="14008"/>
                  </a:cubicBezTo>
                  <a:cubicBezTo>
                    <a:pt x="16336" y="14028"/>
                    <a:pt x="15779" y="14465"/>
                    <a:pt x="15600" y="14525"/>
                  </a:cubicBezTo>
                  <a:lnTo>
                    <a:pt x="15520" y="14525"/>
                  </a:lnTo>
                  <a:cubicBezTo>
                    <a:pt x="15619" y="14386"/>
                    <a:pt x="15719" y="14267"/>
                    <a:pt x="15818" y="14147"/>
                  </a:cubicBezTo>
                  <a:lnTo>
                    <a:pt x="15978" y="14267"/>
                  </a:lnTo>
                  <a:lnTo>
                    <a:pt x="15858" y="14087"/>
                  </a:lnTo>
                  <a:cubicBezTo>
                    <a:pt x="15958" y="13968"/>
                    <a:pt x="16057" y="13849"/>
                    <a:pt x="16157" y="13729"/>
                  </a:cubicBezTo>
                  <a:close/>
                  <a:moveTo>
                    <a:pt x="14664" y="15600"/>
                  </a:moveTo>
                  <a:lnTo>
                    <a:pt x="14664" y="15600"/>
                  </a:lnTo>
                  <a:cubicBezTo>
                    <a:pt x="14645" y="15719"/>
                    <a:pt x="14605" y="15838"/>
                    <a:pt x="14545" y="15938"/>
                  </a:cubicBezTo>
                  <a:cubicBezTo>
                    <a:pt x="14533" y="15915"/>
                    <a:pt x="14508" y="15905"/>
                    <a:pt x="14477" y="15905"/>
                  </a:cubicBezTo>
                  <a:cubicBezTo>
                    <a:pt x="14455" y="15905"/>
                    <a:pt x="14430" y="15910"/>
                    <a:pt x="14406" y="15918"/>
                  </a:cubicBezTo>
                  <a:cubicBezTo>
                    <a:pt x="14485" y="15818"/>
                    <a:pt x="14585" y="15699"/>
                    <a:pt x="14664" y="15600"/>
                  </a:cubicBezTo>
                  <a:close/>
                  <a:moveTo>
                    <a:pt x="9153" y="18723"/>
                  </a:moveTo>
                  <a:cubicBezTo>
                    <a:pt x="9115" y="18809"/>
                    <a:pt x="9095" y="18840"/>
                    <a:pt x="9085" y="18840"/>
                  </a:cubicBezTo>
                  <a:cubicBezTo>
                    <a:pt x="9074" y="18840"/>
                    <a:pt x="9074" y="18804"/>
                    <a:pt x="9074" y="18763"/>
                  </a:cubicBezTo>
                  <a:lnTo>
                    <a:pt x="9153" y="18723"/>
                  </a:lnTo>
                  <a:close/>
                  <a:moveTo>
                    <a:pt x="12098" y="18902"/>
                  </a:moveTo>
                  <a:lnTo>
                    <a:pt x="12098" y="18902"/>
                  </a:lnTo>
                  <a:cubicBezTo>
                    <a:pt x="12088" y="18909"/>
                    <a:pt x="12078" y="18917"/>
                    <a:pt x="12068" y="18925"/>
                  </a:cubicBezTo>
                  <a:lnTo>
                    <a:pt x="12068" y="18925"/>
                  </a:lnTo>
                  <a:cubicBezTo>
                    <a:pt x="12080" y="18917"/>
                    <a:pt x="12090" y="18910"/>
                    <a:pt x="12098" y="18902"/>
                  </a:cubicBezTo>
                  <a:close/>
                  <a:moveTo>
                    <a:pt x="13152" y="17510"/>
                  </a:moveTo>
                  <a:cubicBezTo>
                    <a:pt x="13152" y="17728"/>
                    <a:pt x="13053" y="18067"/>
                    <a:pt x="12854" y="18425"/>
                  </a:cubicBezTo>
                  <a:cubicBezTo>
                    <a:pt x="12750" y="18593"/>
                    <a:pt x="12688" y="18638"/>
                    <a:pt x="12649" y="18638"/>
                  </a:cubicBezTo>
                  <a:cubicBezTo>
                    <a:pt x="12603" y="18638"/>
                    <a:pt x="12591" y="18571"/>
                    <a:pt x="12582" y="18571"/>
                  </a:cubicBezTo>
                  <a:cubicBezTo>
                    <a:pt x="12580" y="18571"/>
                    <a:pt x="12578" y="18575"/>
                    <a:pt x="12575" y="18584"/>
                  </a:cubicBezTo>
                  <a:cubicBezTo>
                    <a:pt x="11978" y="19280"/>
                    <a:pt x="12396" y="19440"/>
                    <a:pt x="11799" y="19937"/>
                  </a:cubicBezTo>
                  <a:cubicBezTo>
                    <a:pt x="11740" y="19969"/>
                    <a:pt x="11694" y="19982"/>
                    <a:pt x="11659" y="19982"/>
                  </a:cubicBezTo>
                  <a:cubicBezTo>
                    <a:pt x="11518" y="19982"/>
                    <a:pt x="11537" y="19778"/>
                    <a:pt x="11441" y="19778"/>
                  </a:cubicBezTo>
                  <a:cubicBezTo>
                    <a:pt x="11640" y="19420"/>
                    <a:pt x="11899" y="19340"/>
                    <a:pt x="12058" y="19121"/>
                  </a:cubicBezTo>
                  <a:lnTo>
                    <a:pt x="12058" y="19121"/>
                  </a:lnTo>
                  <a:lnTo>
                    <a:pt x="11799" y="19360"/>
                  </a:lnTo>
                  <a:cubicBezTo>
                    <a:pt x="11836" y="19232"/>
                    <a:pt x="11956" y="19021"/>
                    <a:pt x="12068" y="18925"/>
                  </a:cubicBezTo>
                  <a:lnTo>
                    <a:pt x="12068" y="18925"/>
                  </a:lnTo>
                  <a:cubicBezTo>
                    <a:pt x="12046" y="18940"/>
                    <a:pt x="12016" y="18957"/>
                    <a:pt x="11978" y="18982"/>
                  </a:cubicBezTo>
                  <a:cubicBezTo>
                    <a:pt x="12376" y="18485"/>
                    <a:pt x="12774" y="18007"/>
                    <a:pt x="13152" y="17510"/>
                  </a:cubicBezTo>
                  <a:close/>
                  <a:moveTo>
                    <a:pt x="8835" y="23001"/>
                  </a:moveTo>
                  <a:lnTo>
                    <a:pt x="8815" y="23041"/>
                  </a:lnTo>
                  <a:cubicBezTo>
                    <a:pt x="8815" y="23021"/>
                    <a:pt x="8815" y="23021"/>
                    <a:pt x="8835" y="23001"/>
                  </a:cubicBezTo>
                  <a:close/>
                  <a:moveTo>
                    <a:pt x="5902" y="23051"/>
                  </a:moveTo>
                  <a:cubicBezTo>
                    <a:pt x="5893" y="23053"/>
                    <a:pt x="5883" y="23056"/>
                    <a:pt x="5870" y="23061"/>
                  </a:cubicBezTo>
                  <a:cubicBezTo>
                    <a:pt x="5881" y="23058"/>
                    <a:pt x="5891" y="23055"/>
                    <a:pt x="5902" y="23051"/>
                  </a:cubicBezTo>
                  <a:close/>
                  <a:moveTo>
                    <a:pt x="8735" y="23120"/>
                  </a:moveTo>
                  <a:lnTo>
                    <a:pt x="8735" y="23120"/>
                  </a:lnTo>
                  <a:cubicBezTo>
                    <a:pt x="8696" y="23260"/>
                    <a:pt x="8596" y="23419"/>
                    <a:pt x="8437" y="23518"/>
                  </a:cubicBezTo>
                  <a:cubicBezTo>
                    <a:pt x="8536" y="23399"/>
                    <a:pt x="8636" y="23260"/>
                    <a:pt x="8735" y="23120"/>
                  </a:cubicBezTo>
                  <a:close/>
                  <a:moveTo>
                    <a:pt x="24632" y="1"/>
                  </a:moveTo>
                  <a:lnTo>
                    <a:pt x="24613" y="21"/>
                  </a:lnTo>
                  <a:cubicBezTo>
                    <a:pt x="24593" y="41"/>
                    <a:pt x="24573" y="61"/>
                    <a:pt x="24553" y="81"/>
                  </a:cubicBezTo>
                  <a:cubicBezTo>
                    <a:pt x="24513" y="120"/>
                    <a:pt x="24473" y="180"/>
                    <a:pt x="24414" y="220"/>
                  </a:cubicBezTo>
                  <a:lnTo>
                    <a:pt x="24533" y="160"/>
                  </a:lnTo>
                  <a:lnTo>
                    <a:pt x="24533" y="160"/>
                  </a:lnTo>
                  <a:cubicBezTo>
                    <a:pt x="24453" y="359"/>
                    <a:pt x="24394" y="459"/>
                    <a:pt x="24294" y="538"/>
                  </a:cubicBezTo>
                  <a:cubicBezTo>
                    <a:pt x="24195" y="598"/>
                    <a:pt x="24055" y="677"/>
                    <a:pt x="23916" y="837"/>
                  </a:cubicBezTo>
                  <a:lnTo>
                    <a:pt x="23916" y="817"/>
                  </a:lnTo>
                  <a:cubicBezTo>
                    <a:pt x="23498" y="1115"/>
                    <a:pt x="23478" y="1155"/>
                    <a:pt x="23419" y="1235"/>
                  </a:cubicBezTo>
                  <a:cubicBezTo>
                    <a:pt x="23379" y="1294"/>
                    <a:pt x="23319" y="1354"/>
                    <a:pt x="22981" y="1573"/>
                  </a:cubicBezTo>
                  <a:lnTo>
                    <a:pt x="23100" y="1632"/>
                  </a:lnTo>
                  <a:cubicBezTo>
                    <a:pt x="23260" y="1871"/>
                    <a:pt x="22523" y="2010"/>
                    <a:pt x="22305" y="2408"/>
                  </a:cubicBezTo>
                  <a:lnTo>
                    <a:pt x="22464" y="2349"/>
                  </a:lnTo>
                  <a:lnTo>
                    <a:pt x="22464" y="2349"/>
                  </a:lnTo>
                  <a:cubicBezTo>
                    <a:pt x="22364" y="2587"/>
                    <a:pt x="21728" y="2607"/>
                    <a:pt x="21549" y="2767"/>
                  </a:cubicBezTo>
                  <a:cubicBezTo>
                    <a:pt x="21544" y="2768"/>
                    <a:pt x="21540" y="2769"/>
                    <a:pt x="21537" y="2769"/>
                  </a:cubicBezTo>
                  <a:cubicBezTo>
                    <a:pt x="21501" y="2769"/>
                    <a:pt x="21571" y="2663"/>
                    <a:pt x="21608" y="2607"/>
                  </a:cubicBezTo>
                  <a:lnTo>
                    <a:pt x="21608" y="2607"/>
                  </a:lnTo>
                  <a:cubicBezTo>
                    <a:pt x="21051" y="2965"/>
                    <a:pt x="21668" y="2767"/>
                    <a:pt x="21369" y="3145"/>
                  </a:cubicBezTo>
                  <a:cubicBezTo>
                    <a:pt x="21365" y="3145"/>
                    <a:pt x="21361" y="3146"/>
                    <a:pt x="21357" y="3146"/>
                  </a:cubicBezTo>
                  <a:cubicBezTo>
                    <a:pt x="21287" y="3146"/>
                    <a:pt x="21277" y="3043"/>
                    <a:pt x="21209" y="3043"/>
                  </a:cubicBezTo>
                  <a:cubicBezTo>
                    <a:pt x="21175" y="3043"/>
                    <a:pt x="21127" y="3068"/>
                    <a:pt x="21051" y="3145"/>
                  </a:cubicBezTo>
                  <a:cubicBezTo>
                    <a:pt x="20892" y="3224"/>
                    <a:pt x="20673" y="4040"/>
                    <a:pt x="20255" y="4259"/>
                  </a:cubicBezTo>
                  <a:cubicBezTo>
                    <a:pt x="20299" y="4251"/>
                    <a:pt x="20340" y="4242"/>
                    <a:pt x="20369" y="4242"/>
                  </a:cubicBezTo>
                  <a:cubicBezTo>
                    <a:pt x="20421" y="4242"/>
                    <a:pt x="20438" y="4272"/>
                    <a:pt x="20375" y="4398"/>
                  </a:cubicBezTo>
                  <a:cubicBezTo>
                    <a:pt x="20176" y="4677"/>
                    <a:pt x="19579" y="4935"/>
                    <a:pt x="19539" y="5313"/>
                  </a:cubicBezTo>
                  <a:cubicBezTo>
                    <a:pt x="19519" y="5323"/>
                    <a:pt x="19504" y="5328"/>
                    <a:pt x="19492" y="5328"/>
                  </a:cubicBezTo>
                  <a:cubicBezTo>
                    <a:pt x="19479" y="5328"/>
                    <a:pt x="19469" y="5323"/>
                    <a:pt x="19459" y="5313"/>
                  </a:cubicBezTo>
                  <a:cubicBezTo>
                    <a:pt x="19340" y="5552"/>
                    <a:pt x="19002" y="6029"/>
                    <a:pt x="19002" y="6228"/>
                  </a:cubicBezTo>
                  <a:cubicBezTo>
                    <a:pt x="18986" y="6225"/>
                    <a:pt x="18969" y="6224"/>
                    <a:pt x="18953" y="6224"/>
                  </a:cubicBezTo>
                  <a:cubicBezTo>
                    <a:pt x="18521" y="6224"/>
                    <a:pt x="18195" y="7373"/>
                    <a:pt x="17906" y="7373"/>
                  </a:cubicBezTo>
                  <a:cubicBezTo>
                    <a:pt x="17880" y="7373"/>
                    <a:pt x="17854" y="7364"/>
                    <a:pt x="17828" y="7343"/>
                  </a:cubicBezTo>
                  <a:cubicBezTo>
                    <a:pt x="17669" y="7542"/>
                    <a:pt x="17510" y="7760"/>
                    <a:pt x="17350" y="7979"/>
                  </a:cubicBezTo>
                  <a:lnTo>
                    <a:pt x="17331" y="7940"/>
                  </a:lnTo>
                  <a:cubicBezTo>
                    <a:pt x="16992" y="8318"/>
                    <a:pt x="16952" y="8517"/>
                    <a:pt x="16933" y="8715"/>
                  </a:cubicBezTo>
                  <a:cubicBezTo>
                    <a:pt x="16905" y="8738"/>
                    <a:pt x="16887" y="8746"/>
                    <a:pt x="16874" y="8746"/>
                  </a:cubicBezTo>
                  <a:cubicBezTo>
                    <a:pt x="16843" y="8746"/>
                    <a:pt x="16853" y="8690"/>
                    <a:pt x="16853" y="8676"/>
                  </a:cubicBezTo>
                  <a:lnTo>
                    <a:pt x="16853" y="8676"/>
                  </a:lnTo>
                  <a:cubicBezTo>
                    <a:pt x="16316" y="9213"/>
                    <a:pt x="16296" y="9273"/>
                    <a:pt x="16057" y="9889"/>
                  </a:cubicBezTo>
                  <a:lnTo>
                    <a:pt x="15918" y="9850"/>
                  </a:lnTo>
                  <a:cubicBezTo>
                    <a:pt x="15878" y="10029"/>
                    <a:pt x="15102" y="10586"/>
                    <a:pt x="14764" y="11242"/>
                  </a:cubicBezTo>
                  <a:cubicBezTo>
                    <a:pt x="14764" y="11242"/>
                    <a:pt x="14751" y="11217"/>
                    <a:pt x="14766" y="11177"/>
                  </a:cubicBezTo>
                  <a:lnTo>
                    <a:pt x="14766" y="11177"/>
                  </a:lnTo>
                  <a:cubicBezTo>
                    <a:pt x="14372" y="11916"/>
                    <a:pt x="13295" y="12484"/>
                    <a:pt x="13491" y="13013"/>
                  </a:cubicBezTo>
                  <a:lnTo>
                    <a:pt x="13252" y="13510"/>
                  </a:lnTo>
                  <a:cubicBezTo>
                    <a:pt x="13376" y="13364"/>
                    <a:pt x="13440" y="13314"/>
                    <a:pt x="13473" y="13314"/>
                  </a:cubicBezTo>
                  <a:cubicBezTo>
                    <a:pt x="13544" y="13314"/>
                    <a:pt x="13457" y="13565"/>
                    <a:pt x="13527" y="13565"/>
                  </a:cubicBezTo>
                  <a:cubicBezTo>
                    <a:pt x="13541" y="13565"/>
                    <a:pt x="13561" y="13555"/>
                    <a:pt x="13590" y="13530"/>
                  </a:cubicBezTo>
                  <a:lnTo>
                    <a:pt x="13590" y="13530"/>
                  </a:lnTo>
                  <a:cubicBezTo>
                    <a:pt x="13496" y="13692"/>
                    <a:pt x="13282" y="13864"/>
                    <a:pt x="13210" y="13864"/>
                  </a:cubicBezTo>
                  <a:cubicBezTo>
                    <a:pt x="13176" y="13864"/>
                    <a:pt x="13174" y="13825"/>
                    <a:pt x="13232" y="13729"/>
                  </a:cubicBezTo>
                  <a:lnTo>
                    <a:pt x="13292" y="13709"/>
                  </a:lnTo>
                  <a:cubicBezTo>
                    <a:pt x="13274" y="13677"/>
                    <a:pt x="13251" y="13662"/>
                    <a:pt x="13224" y="13662"/>
                  </a:cubicBezTo>
                  <a:cubicBezTo>
                    <a:pt x="13055" y="13662"/>
                    <a:pt x="12731" y="14238"/>
                    <a:pt x="12602" y="14238"/>
                  </a:cubicBezTo>
                  <a:cubicBezTo>
                    <a:pt x="12592" y="14238"/>
                    <a:pt x="12583" y="14234"/>
                    <a:pt x="12575" y="14227"/>
                  </a:cubicBezTo>
                  <a:cubicBezTo>
                    <a:pt x="11740" y="15321"/>
                    <a:pt x="10844" y="16316"/>
                    <a:pt x="10068" y="17350"/>
                  </a:cubicBezTo>
                  <a:lnTo>
                    <a:pt x="10307" y="17350"/>
                  </a:lnTo>
                  <a:lnTo>
                    <a:pt x="10029" y="17709"/>
                  </a:lnTo>
                  <a:cubicBezTo>
                    <a:pt x="10000" y="17726"/>
                    <a:pt x="9969" y="17737"/>
                    <a:pt x="9945" y="17737"/>
                  </a:cubicBezTo>
                  <a:cubicBezTo>
                    <a:pt x="9887" y="17737"/>
                    <a:pt x="9868" y="17673"/>
                    <a:pt x="10009" y="17490"/>
                  </a:cubicBezTo>
                  <a:lnTo>
                    <a:pt x="10009" y="17490"/>
                  </a:lnTo>
                  <a:cubicBezTo>
                    <a:pt x="9830" y="17549"/>
                    <a:pt x="9770" y="17967"/>
                    <a:pt x="9790" y="18007"/>
                  </a:cubicBezTo>
                  <a:cubicBezTo>
                    <a:pt x="9690" y="18112"/>
                    <a:pt x="9633" y="18151"/>
                    <a:pt x="9605" y="18151"/>
                  </a:cubicBezTo>
                  <a:cubicBezTo>
                    <a:pt x="9519" y="18151"/>
                    <a:pt x="9675" y="17807"/>
                    <a:pt x="9652" y="17807"/>
                  </a:cubicBezTo>
                  <a:cubicBezTo>
                    <a:pt x="9648" y="17807"/>
                    <a:pt x="9642" y="17813"/>
                    <a:pt x="9631" y="17828"/>
                  </a:cubicBezTo>
                  <a:lnTo>
                    <a:pt x="9491" y="18047"/>
                  </a:lnTo>
                  <a:lnTo>
                    <a:pt x="9551" y="18007"/>
                  </a:lnTo>
                  <a:lnTo>
                    <a:pt x="9551" y="18007"/>
                  </a:lnTo>
                  <a:cubicBezTo>
                    <a:pt x="9491" y="18226"/>
                    <a:pt x="9551" y="18286"/>
                    <a:pt x="9312" y="18604"/>
                  </a:cubicBezTo>
                  <a:cubicBezTo>
                    <a:pt x="9237" y="18670"/>
                    <a:pt x="9194" y="18685"/>
                    <a:pt x="9164" y="18685"/>
                  </a:cubicBezTo>
                  <a:cubicBezTo>
                    <a:pt x="9142" y="18685"/>
                    <a:pt x="9127" y="18677"/>
                    <a:pt x="9113" y="18677"/>
                  </a:cubicBezTo>
                  <a:cubicBezTo>
                    <a:pt x="9101" y="18677"/>
                    <a:pt x="9089" y="18682"/>
                    <a:pt x="9074" y="18703"/>
                  </a:cubicBezTo>
                  <a:cubicBezTo>
                    <a:pt x="9070" y="18700"/>
                    <a:pt x="9067" y="18698"/>
                    <a:pt x="9063" y="18698"/>
                  </a:cubicBezTo>
                  <a:cubicBezTo>
                    <a:pt x="9046" y="18698"/>
                    <a:pt x="9024" y="18740"/>
                    <a:pt x="8974" y="18823"/>
                  </a:cubicBezTo>
                  <a:lnTo>
                    <a:pt x="8636" y="19260"/>
                  </a:lnTo>
                  <a:lnTo>
                    <a:pt x="8895" y="19161"/>
                  </a:lnTo>
                  <a:lnTo>
                    <a:pt x="8895" y="19161"/>
                  </a:lnTo>
                  <a:cubicBezTo>
                    <a:pt x="8817" y="19363"/>
                    <a:pt x="8666" y="19517"/>
                    <a:pt x="8737" y="19517"/>
                  </a:cubicBezTo>
                  <a:cubicBezTo>
                    <a:pt x="8754" y="19517"/>
                    <a:pt x="8783" y="19509"/>
                    <a:pt x="8827" y="19491"/>
                  </a:cubicBezTo>
                  <a:lnTo>
                    <a:pt x="8827" y="19491"/>
                  </a:lnTo>
                  <a:cubicBezTo>
                    <a:pt x="8381" y="19699"/>
                    <a:pt x="7537" y="21134"/>
                    <a:pt x="7343" y="21270"/>
                  </a:cubicBezTo>
                  <a:cubicBezTo>
                    <a:pt x="7223" y="21628"/>
                    <a:pt x="7024" y="21907"/>
                    <a:pt x="6746" y="22245"/>
                  </a:cubicBezTo>
                  <a:cubicBezTo>
                    <a:pt x="6772" y="22224"/>
                    <a:pt x="6804" y="22212"/>
                    <a:pt x="6832" y="22212"/>
                  </a:cubicBezTo>
                  <a:cubicBezTo>
                    <a:pt x="6911" y="22212"/>
                    <a:pt x="6961" y="22299"/>
                    <a:pt x="6786" y="22504"/>
                  </a:cubicBezTo>
                  <a:cubicBezTo>
                    <a:pt x="6749" y="22450"/>
                    <a:pt x="6710" y="22427"/>
                    <a:pt x="6668" y="22427"/>
                  </a:cubicBezTo>
                  <a:cubicBezTo>
                    <a:pt x="6470" y="22427"/>
                    <a:pt x="6218" y="22943"/>
                    <a:pt x="5902" y="23051"/>
                  </a:cubicBezTo>
                  <a:lnTo>
                    <a:pt x="5902" y="23051"/>
                  </a:lnTo>
                  <a:cubicBezTo>
                    <a:pt x="5905" y="23051"/>
                    <a:pt x="5908" y="23051"/>
                    <a:pt x="5910" y="23051"/>
                  </a:cubicBezTo>
                  <a:cubicBezTo>
                    <a:pt x="6058" y="23051"/>
                    <a:pt x="5456" y="23764"/>
                    <a:pt x="5642" y="23764"/>
                  </a:cubicBezTo>
                  <a:cubicBezTo>
                    <a:pt x="5662" y="23764"/>
                    <a:pt x="5691" y="23755"/>
                    <a:pt x="5731" y="23737"/>
                  </a:cubicBezTo>
                  <a:lnTo>
                    <a:pt x="5731" y="23737"/>
                  </a:lnTo>
                  <a:cubicBezTo>
                    <a:pt x="5670" y="23811"/>
                    <a:pt x="5635" y="23833"/>
                    <a:pt x="5610" y="23833"/>
                  </a:cubicBezTo>
                  <a:cubicBezTo>
                    <a:pt x="5571" y="23833"/>
                    <a:pt x="5557" y="23778"/>
                    <a:pt x="5505" y="23778"/>
                  </a:cubicBezTo>
                  <a:cubicBezTo>
                    <a:pt x="5483" y="23778"/>
                    <a:pt x="5454" y="23788"/>
                    <a:pt x="5413" y="23817"/>
                  </a:cubicBezTo>
                  <a:cubicBezTo>
                    <a:pt x="5094" y="24493"/>
                    <a:pt x="4398" y="25090"/>
                    <a:pt x="3901" y="25846"/>
                  </a:cubicBezTo>
                  <a:cubicBezTo>
                    <a:pt x="3940" y="25886"/>
                    <a:pt x="4080" y="25806"/>
                    <a:pt x="4020" y="26005"/>
                  </a:cubicBezTo>
                  <a:lnTo>
                    <a:pt x="3562" y="26264"/>
                  </a:lnTo>
                  <a:cubicBezTo>
                    <a:pt x="3463" y="26423"/>
                    <a:pt x="3682" y="26562"/>
                    <a:pt x="3363" y="26722"/>
                  </a:cubicBezTo>
                  <a:cubicBezTo>
                    <a:pt x="3387" y="26722"/>
                    <a:pt x="3414" y="26715"/>
                    <a:pt x="3434" y="26715"/>
                  </a:cubicBezTo>
                  <a:cubicBezTo>
                    <a:pt x="3464" y="26715"/>
                    <a:pt x="3479" y="26730"/>
                    <a:pt x="3443" y="26801"/>
                  </a:cubicBezTo>
                  <a:cubicBezTo>
                    <a:pt x="2846" y="27438"/>
                    <a:pt x="2369" y="28194"/>
                    <a:pt x="1871" y="28930"/>
                  </a:cubicBezTo>
                  <a:cubicBezTo>
                    <a:pt x="1632" y="29308"/>
                    <a:pt x="1374" y="29686"/>
                    <a:pt x="1095" y="30024"/>
                  </a:cubicBezTo>
                  <a:lnTo>
                    <a:pt x="896" y="30283"/>
                  </a:lnTo>
                  <a:lnTo>
                    <a:pt x="657" y="30581"/>
                  </a:lnTo>
                  <a:cubicBezTo>
                    <a:pt x="459" y="30820"/>
                    <a:pt x="240" y="31059"/>
                    <a:pt x="1" y="31318"/>
                  </a:cubicBezTo>
                  <a:lnTo>
                    <a:pt x="1" y="31457"/>
                  </a:lnTo>
                  <a:cubicBezTo>
                    <a:pt x="21" y="31357"/>
                    <a:pt x="21" y="31318"/>
                    <a:pt x="41" y="31318"/>
                  </a:cubicBezTo>
                  <a:lnTo>
                    <a:pt x="61" y="31318"/>
                  </a:lnTo>
                  <a:cubicBezTo>
                    <a:pt x="80" y="31337"/>
                    <a:pt x="100" y="31457"/>
                    <a:pt x="120" y="31576"/>
                  </a:cubicBezTo>
                  <a:cubicBezTo>
                    <a:pt x="120" y="31527"/>
                    <a:pt x="133" y="31513"/>
                    <a:pt x="151" y="31513"/>
                  </a:cubicBezTo>
                  <a:cubicBezTo>
                    <a:pt x="178" y="31513"/>
                    <a:pt x="219" y="31544"/>
                    <a:pt x="254" y="31544"/>
                  </a:cubicBezTo>
                  <a:cubicBezTo>
                    <a:pt x="263" y="31544"/>
                    <a:pt x="271" y="31542"/>
                    <a:pt x="279" y="31536"/>
                  </a:cubicBezTo>
                  <a:lnTo>
                    <a:pt x="279" y="31536"/>
                  </a:lnTo>
                  <a:cubicBezTo>
                    <a:pt x="240" y="31636"/>
                    <a:pt x="200" y="31716"/>
                    <a:pt x="180" y="31815"/>
                  </a:cubicBezTo>
                  <a:lnTo>
                    <a:pt x="160" y="31875"/>
                  </a:lnTo>
                  <a:lnTo>
                    <a:pt x="160" y="31914"/>
                  </a:lnTo>
                  <a:lnTo>
                    <a:pt x="180" y="31914"/>
                  </a:lnTo>
                  <a:cubicBezTo>
                    <a:pt x="200" y="31914"/>
                    <a:pt x="220" y="31954"/>
                    <a:pt x="260" y="31974"/>
                  </a:cubicBezTo>
                  <a:cubicBezTo>
                    <a:pt x="279" y="32014"/>
                    <a:pt x="319" y="32054"/>
                    <a:pt x="359" y="32094"/>
                  </a:cubicBezTo>
                  <a:cubicBezTo>
                    <a:pt x="459" y="32113"/>
                    <a:pt x="638" y="32253"/>
                    <a:pt x="777" y="32472"/>
                  </a:cubicBezTo>
                  <a:cubicBezTo>
                    <a:pt x="896" y="32531"/>
                    <a:pt x="1016" y="32611"/>
                    <a:pt x="1115" y="32651"/>
                  </a:cubicBezTo>
                  <a:cubicBezTo>
                    <a:pt x="1150" y="32674"/>
                    <a:pt x="1185" y="32684"/>
                    <a:pt x="1216" y="32684"/>
                  </a:cubicBezTo>
                  <a:cubicBezTo>
                    <a:pt x="1238" y="32684"/>
                    <a:pt x="1258" y="32679"/>
                    <a:pt x="1274" y="32671"/>
                  </a:cubicBezTo>
                  <a:lnTo>
                    <a:pt x="1035" y="32551"/>
                  </a:lnTo>
                  <a:lnTo>
                    <a:pt x="1035" y="32551"/>
                  </a:lnTo>
                  <a:cubicBezTo>
                    <a:pt x="1058" y="32555"/>
                    <a:pt x="1078" y="32557"/>
                    <a:pt x="1096" y="32557"/>
                  </a:cubicBezTo>
                  <a:cubicBezTo>
                    <a:pt x="1259" y="32557"/>
                    <a:pt x="1189" y="32397"/>
                    <a:pt x="1135" y="32253"/>
                  </a:cubicBezTo>
                  <a:cubicBezTo>
                    <a:pt x="1135" y="32233"/>
                    <a:pt x="1135" y="32213"/>
                    <a:pt x="1135" y="32193"/>
                  </a:cubicBezTo>
                  <a:cubicBezTo>
                    <a:pt x="1453" y="32392"/>
                    <a:pt x="1752" y="32611"/>
                    <a:pt x="1752" y="32611"/>
                  </a:cubicBezTo>
                  <a:cubicBezTo>
                    <a:pt x="1911" y="32054"/>
                    <a:pt x="4557" y="28512"/>
                    <a:pt x="8039" y="24016"/>
                  </a:cubicBezTo>
                  <a:cubicBezTo>
                    <a:pt x="8039" y="24036"/>
                    <a:pt x="8039" y="24036"/>
                    <a:pt x="8039" y="24055"/>
                  </a:cubicBezTo>
                  <a:lnTo>
                    <a:pt x="8079" y="24075"/>
                  </a:lnTo>
                  <a:cubicBezTo>
                    <a:pt x="8160" y="23978"/>
                    <a:pt x="8201" y="23880"/>
                    <a:pt x="8171" y="23880"/>
                  </a:cubicBezTo>
                  <a:cubicBezTo>
                    <a:pt x="8164" y="23880"/>
                    <a:pt x="8153" y="23885"/>
                    <a:pt x="8138" y="23896"/>
                  </a:cubicBezTo>
                  <a:cubicBezTo>
                    <a:pt x="8218" y="23797"/>
                    <a:pt x="8318" y="23677"/>
                    <a:pt x="8397" y="23558"/>
                  </a:cubicBezTo>
                  <a:lnTo>
                    <a:pt x="8397" y="23558"/>
                  </a:lnTo>
                  <a:cubicBezTo>
                    <a:pt x="8339" y="23747"/>
                    <a:pt x="8525" y="23830"/>
                    <a:pt x="8745" y="23830"/>
                  </a:cubicBezTo>
                  <a:cubicBezTo>
                    <a:pt x="8827" y="23830"/>
                    <a:pt x="8913" y="23818"/>
                    <a:pt x="8994" y="23797"/>
                  </a:cubicBezTo>
                  <a:cubicBezTo>
                    <a:pt x="8954" y="23757"/>
                    <a:pt x="8914" y="23737"/>
                    <a:pt x="9054" y="23459"/>
                  </a:cubicBezTo>
                  <a:lnTo>
                    <a:pt x="9054" y="23459"/>
                  </a:lnTo>
                  <a:cubicBezTo>
                    <a:pt x="8978" y="23504"/>
                    <a:pt x="8716" y="23736"/>
                    <a:pt x="8632" y="23736"/>
                  </a:cubicBezTo>
                  <a:cubicBezTo>
                    <a:pt x="8606" y="23736"/>
                    <a:pt x="8597" y="23714"/>
                    <a:pt x="8616" y="23658"/>
                  </a:cubicBezTo>
                  <a:cubicBezTo>
                    <a:pt x="8835" y="23299"/>
                    <a:pt x="8855" y="23419"/>
                    <a:pt x="9014" y="23299"/>
                  </a:cubicBezTo>
                  <a:lnTo>
                    <a:pt x="9014" y="23299"/>
                  </a:lnTo>
                  <a:cubicBezTo>
                    <a:pt x="9006" y="23301"/>
                    <a:pt x="8999" y="23302"/>
                    <a:pt x="8993" y="23302"/>
                  </a:cubicBezTo>
                  <a:cubicBezTo>
                    <a:pt x="8857" y="23302"/>
                    <a:pt x="9090" y="22895"/>
                    <a:pt x="9014" y="22762"/>
                  </a:cubicBezTo>
                  <a:cubicBezTo>
                    <a:pt x="9511" y="22145"/>
                    <a:pt x="10009" y="21509"/>
                    <a:pt x="10506" y="20852"/>
                  </a:cubicBezTo>
                  <a:cubicBezTo>
                    <a:pt x="10520" y="20866"/>
                    <a:pt x="10524" y="20880"/>
                    <a:pt x="10540" y="20880"/>
                  </a:cubicBezTo>
                  <a:cubicBezTo>
                    <a:pt x="10546" y="20880"/>
                    <a:pt x="10554" y="20878"/>
                    <a:pt x="10566" y="20872"/>
                  </a:cubicBezTo>
                  <a:lnTo>
                    <a:pt x="10685" y="20693"/>
                  </a:lnTo>
                  <a:cubicBezTo>
                    <a:pt x="10705" y="20684"/>
                    <a:pt x="10720" y="20680"/>
                    <a:pt x="10731" y="20680"/>
                  </a:cubicBezTo>
                  <a:cubicBezTo>
                    <a:pt x="10826" y="20680"/>
                    <a:pt x="10647" y="20970"/>
                    <a:pt x="10701" y="20970"/>
                  </a:cubicBezTo>
                  <a:cubicBezTo>
                    <a:pt x="10712" y="20970"/>
                    <a:pt x="10732" y="20959"/>
                    <a:pt x="10765" y="20932"/>
                  </a:cubicBezTo>
                  <a:lnTo>
                    <a:pt x="10765" y="20932"/>
                  </a:lnTo>
                  <a:cubicBezTo>
                    <a:pt x="10645" y="21210"/>
                    <a:pt x="10526" y="21549"/>
                    <a:pt x="10228" y="21847"/>
                  </a:cubicBezTo>
                  <a:lnTo>
                    <a:pt x="10055" y="21809"/>
                  </a:lnTo>
                  <a:lnTo>
                    <a:pt x="10055" y="21809"/>
                  </a:lnTo>
                  <a:cubicBezTo>
                    <a:pt x="10056" y="21809"/>
                    <a:pt x="10056" y="21809"/>
                    <a:pt x="10056" y="21809"/>
                  </a:cubicBezTo>
                  <a:cubicBezTo>
                    <a:pt x="10108" y="21809"/>
                    <a:pt x="10289" y="21642"/>
                    <a:pt x="10327" y="21529"/>
                  </a:cubicBezTo>
                  <a:lnTo>
                    <a:pt x="10327" y="21529"/>
                  </a:lnTo>
                  <a:cubicBezTo>
                    <a:pt x="10267" y="21708"/>
                    <a:pt x="9750" y="21907"/>
                    <a:pt x="9810" y="22185"/>
                  </a:cubicBezTo>
                  <a:lnTo>
                    <a:pt x="10068" y="22026"/>
                  </a:lnTo>
                  <a:lnTo>
                    <a:pt x="10068" y="22026"/>
                  </a:lnTo>
                  <a:cubicBezTo>
                    <a:pt x="9949" y="22305"/>
                    <a:pt x="9850" y="22722"/>
                    <a:pt x="9591" y="22981"/>
                  </a:cubicBezTo>
                  <a:cubicBezTo>
                    <a:pt x="9810" y="22941"/>
                    <a:pt x="9631" y="22901"/>
                    <a:pt x="9929" y="22802"/>
                  </a:cubicBezTo>
                  <a:lnTo>
                    <a:pt x="9929" y="22802"/>
                  </a:lnTo>
                  <a:cubicBezTo>
                    <a:pt x="9921" y="22803"/>
                    <a:pt x="9914" y="22803"/>
                    <a:pt x="9908" y="22803"/>
                  </a:cubicBezTo>
                  <a:cubicBezTo>
                    <a:pt x="9676" y="22803"/>
                    <a:pt x="10381" y="22169"/>
                    <a:pt x="10185" y="22169"/>
                  </a:cubicBezTo>
                  <a:cubicBezTo>
                    <a:pt x="10177" y="22169"/>
                    <a:pt x="10169" y="22170"/>
                    <a:pt x="10160" y="22171"/>
                  </a:cubicBezTo>
                  <a:lnTo>
                    <a:pt x="10160" y="22171"/>
                  </a:lnTo>
                  <a:cubicBezTo>
                    <a:pt x="10452" y="22083"/>
                    <a:pt x="10505" y="21877"/>
                    <a:pt x="10844" y="21708"/>
                  </a:cubicBezTo>
                  <a:cubicBezTo>
                    <a:pt x="10785" y="21688"/>
                    <a:pt x="10685" y="21748"/>
                    <a:pt x="10904" y="21509"/>
                  </a:cubicBezTo>
                  <a:cubicBezTo>
                    <a:pt x="10904" y="21489"/>
                    <a:pt x="10904" y="21449"/>
                    <a:pt x="10904" y="21429"/>
                  </a:cubicBezTo>
                  <a:cubicBezTo>
                    <a:pt x="10844" y="21469"/>
                    <a:pt x="10785" y="21509"/>
                    <a:pt x="10745" y="21509"/>
                  </a:cubicBezTo>
                  <a:cubicBezTo>
                    <a:pt x="10745" y="21310"/>
                    <a:pt x="11043" y="20912"/>
                    <a:pt x="11103" y="20753"/>
                  </a:cubicBezTo>
                  <a:cubicBezTo>
                    <a:pt x="11135" y="20720"/>
                    <a:pt x="11153" y="20708"/>
                    <a:pt x="11161" y="20708"/>
                  </a:cubicBezTo>
                  <a:cubicBezTo>
                    <a:pt x="11186" y="20708"/>
                    <a:pt x="11143" y="20802"/>
                    <a:pt x="11177" y="20802"/>
                  </a:cubicBezTo>
                  <a:cubicBezTo>
                    <a:pt x="11183" y="20802"/>
                    <a:pt x="11191" y="20799"/>
                    <a:pt x="11202" y="20792"/>
                  </a:cubicBezTo>
                  <a:lnTo>
                    <a:pt x="11302" y="20534"/>
                  </a:lnTo>
                  <a:cubicBezTo>
                    <a:pt x="11311" y="20539"/>
                    <a:pt x="11322" y="20542"/>
                    <a:pt x="11335" y="20542"/>
                  </a:cubicBezTo>
                  <a:cubicBezTo>
                    <a:pt x="11408" y="20542"/>
                    <a:pt x="11530" y="20465"/>
                    <a:pt x="11584" y="20465"/>
                  </a:cubicBezTo>
                  <a:cubicBezTo>
                    <a:pt x="11624" y="20465"/>
                    <a:pt x="11625" y="20507"/>
                    <a:pt x="11541" y="20653"/>
                  </a:cubicBezTo>
                  <a:lnTo>
                    <a:pt x="11779" y="20355"/>
                  </a:lnTo>
                  <a:cubicBezTo>
                    <a:pt x="11978" y="20216"/>
                    <a:pt x="12197" y="19977"/>
                    <a:pt x="12277" y="19778"/>
                  </a:cubicBezTo>
                  <a:cubicBezTo>
                    <a:pt x="12387" y="19684"/>
                    <a:pt x="12447" y="19466"/>
                    <a:pt x="12458" y="19466"/>
                  </a:cubicBezTo>
                  <a:cubicBezTo>
                    <a:pt x="12461" y="19466"/>
                    <a:pt x="12460" y="19481"/>
                    <a:pt x="12456" y="19519"/>
                  </a:cubicBezTo>
                  <a:lnTo>
                    <a:pt x="12774" y="18982"/>
                  </a:lnTo>
                  <a:lnTo>
                    <a:pt x="12794" y="19002"/>
                  </a:lnTo>
                  <a:cubicBezTo>
                    <a:pt x="13192" y="18524"/>
                    <a:pt x="13431" y="17888"/>
                    <a:pt x="14028" y="17470"/>
                  </a:cubicBezTo>
                  <a:cubicBezTo>
                    <a:pt x="14127" y="17291"/>
                    <a:pt x="14247" y="17092"/>
                    <a:pt x="14485" y="16853"/>
                  </a:cubicBezTo>
                  <a:lnTo>
                    <a:pt x="14605" y="16853"/>
                  </a:lnTo>
                  <a:cubicBezTo>
                    <a:pt x="14744" y="16634"/>
                    <a:pt x="15182" y="16296"/>
                    <a:pt x="15162" y="16137"/>
                  </a:cubicBezTo>
                  <a:cubicBezTo>
                    <a:pt x="15560" y="16097"/>
                    <a:pt x="16017" y="15182"/>
                    <a:pt x="16336" y="14844"/>
                  </a:cubicBezTo>
                  <a:lnTo>
                    <a:pt x="16256" y="14744"/>
                  </a:lnTo>
                  <a:cubicBezTo>
                    <a:pt x="16455" y="14485"/>
                    <a:pt x="16614" y="14227"/>
                    <a:pt x="16813" y="13889"/>
                  </a:cubicBezTo>
                  <a:lnTo>
                    <a:pt x="16714" y="13829"/>
                  </a:lnTo>
                  <a:cubicBezTo>
                    <a:pt x="16853" y="13491"/>
                    <a:pt x="17331" y="13192"/>
                    <a:pt x="17649" y="12754"/>
                  </a:cubicBezTo>
                  <a:lnTo>
                    <a:pt x="17649" y="12754"/>
                  </a:lnTo>
                  <a:cubicBezTo>
                    <a:pt x="17669" y="12814"/>
                    <a:pt x="17569" y="12914"/>
                    <a:pt x="17490" y="12973"/>
                  </a:cubicBezTo>
                  <a:cubicBezTo>
                    <a:pt x="18106" y="12635"/>
                    <a:pt x="18186" y="11780"/>
                    <a:pt x="18703" y="11441"/>
                  </a:cubicBezTo>
                  <a:cubicBezTo>
                    <a:pt x="18763" y="11302"/>
                    <a:pt x="18843" y="11222"/>
                    <a:pt x="18942" y="11163"/>
                  </a:cubicBezTo>
                  <a:lnTo>
                    <a:pt x="18942" y="11163"/>
                  </a:lnTo>
                  <a:cubicBezTo>
                    <a:pt x="18922" y="11183"/>
                    <a:pt x="18922" y="11183"/>
                    <a:pt x="18922" y="11203"/>
                  </a:cubicBezTo>
                  <a:cubicBezTo>
                    <a:pt x="18922" y="11183"/>
                    <a:pt x="18942" y="11163"/>
                    <a:pt x="18962" y="11143"/>
                  </a:cubicBezTo>
                  <a:cubicBezTo>
                    <a:pt x="19022" y="11103"/>
                    <a:pt x="19081" y="11083"/>
                    <a:pt x="19141" y="11023"/>
                  </a:cubicBezTo>
                  <a:lnTo>
                    <a:pt x="19141" y="11023"/>
                  </a:lnTo>
                  <a:cubicBezTo>
                    <a:pt x="19081" y="11063"/>
                    <a:pt x="19022" y="11083"/>
                    <a:pt x="18982" y="11123"/>
                  </a:cubicBezTo>
                  <a:cubicBezTo>
                    <a:pt x="19042" y="11043"/>
                    <a:pt x="19141" y="10884"/>
                    <a:pt x="19221" y="10745"/>
                  </a:cubicBezTo>
                  <a:lnTo>
                    <a:pt x="19360" y="10765"/>
                  </a:lnTo>
                  <a:cubicBezTo>
                    <a:pt x="19380" y="10745"/>
                    <a:pt x="19380" y="10745"/>
                    <a:pt x="19380" y="10725"/>
                  </a:cubicBezTo>
                  <a:cubicBezTo>
                    <a:pt x="19496" y="10642"/>
                    <a:pt x="19446" y="10601"/>
                    <a:pt x="19357" y="10601"/>
                  </a:cubicBezTo>
                  <a:cubicBezTo>
                    <a:pt x="19339" y="10601"/>
                    <a:pt x="19320" y="10602"/>
                    <a:pt x="19300" y="10606"/>
                  </a:cubicBezTo>
                  <a:cubicBezTo>
                    <a:pt x="19320" y="10526"/>
                    <a:pt x="19360" y="10446"/>
                    <a:pt x="19380" y="10387"/>
                  </a:cubicBezTo>
                  <a:cubicBezTo>
                    <a:pt x="19385" y="10387"/>
                    <a:pt x="19391" y="10387"/>
                    <a:pt x="19396" y="10387"/>
                  </a:cubicBezTo>
                  <a:cubicBezTo>
                    <a:pt x="19618" y="10387"/>
                    <a:pt x="19605" y="9989"/>
                    <a:pt x="19877" y="9989"/>
                  </a:cubicBezTo>
                  <a:cubicBezTo>
                    <a:pt x="19877" y="9850"/>
                    <a:pt x="20275" y="9352"/>
                    <a:pt x="20235" y="9113"/>
                  </a:cubicBezTo>
                  <a:cubicBezTo>
                    <a:pt x="20235" y="9094"/>
                    <a:pt x="20235" y="9074"/>
                    <a:pt x="20215" y="9054"/>
                  </a:cubicBezTo>
                  <a:lnTo>
                    <a:pt x="20215" y="9054"/>
                  </a:lnTo>
                  <a:cubicBezTo>
                    <a:pt x="20255" y="9074"/>
                    <a:pt x="20295" y="9054"/>
                    <a:pt x="20235" y="9113"/>
                  </a:cubicBezTo>
                  <a:cubicBezTo>
                    <a:pt x="20375" y="8994"/>
                    <a:pt x="20514" y="8855"/>
                    <a:pt x="20574" y="8696"/>
                  </a:cubicBezTo>
                  <a:lnTo>
                    <a:pt x="20753" y="8715"/>
                  </a:lnTo>
                  <a:lnTo>
                    <a:pt x="20832" y="8278"/>
                  </a:lnTo>
                  <a:cubicBezTo>
                    <a:pt x="20946" y="8212"/>
                    <a:pt x="21028" y="8168"/>
                    <a:pt x="21076" y="8168"/>
                  </a:cubicBezTo>
                  <a:cubicBezTo>
                    <a:pt x="21130" y="8168"/>
                    <a:pt x="21142" y="8221"/>
                    <a:pt x="21111" y="8357"/>
                  </a:cubicBezTo>
                  <a:cubicBezTo>
                    <a:pt x="21330" y="7780"/>
                    <a:pt x="21369" y="7940"/>
                    <a:pt x="21529" y="7422"/>
                  </a:cubicBezTo>
                  <a:lnTo>
                    <a:pt x="21588" y="7502"/>
                  </a:lnTo>
                  <a:cubicBezTo>
                    <a:pt x="21708" y="7363"/>
                    <a:pt x="21787" y="7044"/>
                    <a:pt x="21907" y="7024"/>
                  </a:cubicBezTo>
                  <a:cubicBezTo>
                    <a:pt x="22324" y="6825"/>
                    <a:pt x="23200" y="5472"/>
                    <a:pt x="23976" y="4776"/>
                  </a:cubicBezTo>
                  <a:cubicBezTo>
                    <a:pt x="23618" y="4736"/>
                    <a:pt x="24394" y="4478"/>
                    <a:pt x="24235" y="4299"/>
                  </a:cubicBezTo>
                  <a:cubicBezTo>
                    <a:pt x="24284" y="4299"/>
                    <a:pt x="24339" y="4279"/>
                    <a:pt x="24374" y="4279"/>
                  </a:cubicBezTo>
                  <a:cubicBezTo>
                    <a:pt x="24409" y="4279"/>
                    <a:pt x="24424" y="4299"/>
                    <a:pt x="24394" y="4378"/>
                  </a:cubicBezTo>
                  <a:cubicBezTo>
                    <a:pt x="24672" y="3920"/>
                    <a:pt x="24991" y="3841"/>
                    <a:pt x="25070" y="3423"/>
                  </a:cubicBezTo>
                  <a:cubicBezTo>
                    <a:pt x="25145" y="3423"/>
                    <a:pt x="25079" y="3564"/>
                    <a:pt x="25137" y="3564"/>
                  </a:cubicBezTo>
                  <a:cubicBezTo>
                    <a:pt x="25141" y="3564"/>
                    <a:pt x="25145" y="3564"/>
                    <a:pt x="25150" y="3562"/>
                  </a:cubicBezTo>
                  <a:cubicBezTo>
                    <a:pt x="25150" y="3523"/>
                    <a:pt x="25190" y="3383"/>
                    <a:pt x="25269" y="3383"/>
                  </a:cubicBezTo>
                  <a:cubicBezTo>
                    <a:pt x="25274" y="3382"/>
                    <a:pt x="25279" y="3381"/>
                    <a:pt x="25282" y="3381"/>
                  </a:cubicBezTo>
                  <a:cubicBezTo>
                    <a:pt x="25319" y="3381"/>
                    <a:pt x="25266" y="3472"/>
                    <a:pt x="25229" y="3562"/>
                  </a:cubicBezTo>
                  <a:cubicBezTo>
                    <a:pt x="25568" y="3125"/>
                    <a:pt x="25428" y="2946"/>
                    <a:pt x="25289" y="2786"/>
                  </a:cubicBezTo>
                  <a:cubicBezTo>
                    <a:pt x="25349" y="2747"/>
                    <a:pt x="25408" y="2707"/>
                    <a:pt x="25468" y="2647"/>
                  </a:cubicBezTo>
                  <a:cubicBezTo>
                    <a:pt x="25508" y="2607"/>
                    <a:pt x="25568" y="2548"/>
                    <a:pt x="25587" y="2508"/>
                  </a:cubicBezTo>
                  <a:cubicBezTo>
                    <a:pt x="25667" y="2408"/>
                    <a:pt x="25687" y="2309"/>
                    <a:pt x="25707" y="2190"/>
                  </a:cubicBezTo>
                  <a:cubicBezTo>
                    <a:pt x="25778" y="2149"/>
                    <a:pt x="25870" y="2087"/>
                    <a:pt x="25908" y="2087"/>
                  </a:cubicBezTo>
                  <a:cubicBezTo>
                    <a:pt x="25945" y="2087"/>
                    <a:pt x="25933" y="2144"/>
                    <a:pt x="25806" y="2329"/>
                  </a:cubicBezTo>
                  <a:cubicBezTo>
                    <a:pt x="25866" y="2249"/>
                    <a:pt x="26065" y="2030"/>
                    <a:pt x="26244" y="1811"/>
                  </a:cubicBezTo>
                  <a:cubicBezTo>
                    <a:pt x="26184" y="1712"/>
                    <a:pt x="26105" y="1632"/>
                    <a:pt x="26025" y="1533"/>
                  </a:cubicBezTo>
                  <a:cubicBezTo>
                    <a:pt x="25985" y="1493"/>
                    <a:pt x="25966" y="1453"/>
                    <a:pt x="25926" y="1394"/>
                  </a:cubicBezTo>
                  <a:cubicBezTo>
                    <a:pt x="25886" y="1354"/>
                    <a:pt x="25826" y="1294"/>
                    <a:pt x="25786" y="1254"/>
                  </a:cubicBezTo>
                  <a:cubicBezTo>
                    <a:pt x="25747" y="1215"/>
                    <a:pt x="25707" y="1155"/>
                    <a:pt x="25667" y="1115"/>
                  </a:cubicBezTo>
                  <a:cubicBezTo>
                    <a:pt x="25607" y="1075"/>
                    <a:pt x="25607" y="1075"/>
                    <a:pt x="25587" y="1055"/>
                  </a:cubicBezTo>
                  <a:cubicBezTo>
                    <a:pt x="25548" y="1036"/>
                    <a:pt x="25528" y="1036"/>
                    <a:pt x="25488" y="1036"/>
                  </a:cubicBezTo>
                  <a:cubicBezTo>
                    <a:pt x="25488" y="1036"/>
                    <a:pt x="25488" y="996"/>
                    <a:pt x="25468" y="976"/>
                  </a:cubicBezTo>
                  <a:cubicBezTo>
                    <a:pt x="25448" y="956"/>
                    <a:pt x="25428" y="936"/>
                    <a:pt x="25389" y="896"/>
                  </a:cubicBezTo>
                  <a:cubicBezTo>
                    <a:pt x="25329" y="817"/>
                    <a:pt x="25249" y="737"/>
                    <a:pt x="25209" y="717"/>
                  </a:cubicBezTo>
                  <a:cubicBezTo>
                    <a:pt x="25030" y="478"/>
                    <a:pt x="24931" y="339"/>
                    <a:pt x="24812" y="220"/>
                  </a:cubicBezTo>
                  <a:cubicBezTo>
                    <a:pt x="24772" y="160"/>
                    <a:pt x="24712" y="100"/>
                    <a:pt x="24652" y="21"/>
                  </a:cubicBezTo>
                  <a:cubicBezTo>
                    <a:pt x="24652" y="21"/>
                    <a:pt x="24652" y="1"/>
                    <a:pt x="2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6"/>
            <p:cNvSpPr/>
            <p:nvPr/>
          </p:nvSpPr>
          <p:spPr>
            <a:xfrm>
              <a:off x="946406" y="780744"/>
              <a:ext cx="919732" cy="1073381"/>
            </a:xfrm>
            <a:custGeom>
              <a:avLst/>
              <a:gdLst/>
              <a:ahLst/>
              <a:cxnLst/>
              <a:rect l="l" t="t" r="r" b="b"/>
              <a:pathLst>
                <a:path w="23339" h="27238" extrusionOk="0">
                  <a:moveTo>
                    <a:pt x="7819" y="15440"/>
                  </a:moveTo>
                  <a:cubicBezTo>
                    <a:pt x="7814" y="15449"/>
                    <a:pt x="7810" y="15458"/>
                    <a:pt x="7806" y="15466"/>
                  </a:cubicBezTo>
                  <a:lnTo>
                    <a:pt x="7806" y="15466"/>
                  </a:lnTo>
                  <a:lnTo>
                    <a:pt x="7819" y="15440"/>
                  </a:lnTo>
                  <a:close/>
                  <a:moveTo>
                    <a:pt x="7502" y="21482"/>
                  </a:moveTo>
                  <a:lnTo>
                    <a:pt x="7501" y="21488"/>
                  </a:lnTo>
                  <a:cubicBezTo>
                    <a:pt x="7502" y="21486"/>
                    <a:pt x="7502" y="21484"/>
                    <a:pt x="7502" y="21482"/>
                  </a:cubicBezTo>
                  <a:close/>
                  <a:moveTo>
                    <a:pt x="7402" y="21607"/>
                  </a:moveTo>
                  <a:cubicBezTo>
                    <a:pt x="7400" y="21608"/>
                    <a:pt x="7398" y="21609"/>
                    <a:pt x="7396" y="21610"/>
                  </a:cubicBezTo>
                  <a:lnTo>
                    <a:pt x="7396" y="21610"/>
                  </a:lnTo>
                  <a:cubicBezTo>
                    <a:pt x="7398" y="21609"/>
                    <a:pt x="7400" y="21608"/>
                    <a:pt x="7402" y="21607"/>
                  </a:cubicBezTo>
                  <a:close/>
                  <a:moveTo>
                    <a:pt x="2105" y="22387"/>
                  </a:moveTo>
                  <a:cubicBezTo>
                    <a:pt x="2100" y="22400"/>
                    <a:pt x="2095" y="22413"/>
                    <a:pt x="2089" y="22423"/>
                  </a:cubicBezTo>
                  <a:cubicBezTo>
                    <a:pt x="2096" y="22410"/>
                    <a:pt x="2101" y="22398"/>
                    <a:pt x="2105" y="22387"/>
                  </a:cubicBezTo>
                  <a:close/>
                  <a:moveTo>
                    <a:pt x="2845" y="26522"/>
                  </a:moveTo>
                  <a:lnTo>
                    <a:pt x="2845" y="26522"/>
                  </a:lnTo>
                  <a:cubicBezTo>
                    <a:pt x="2806" y="26621"/>
                    <a:pt x="2706" y="26701"/>
                    <a:pt x="2607" y="26760"/>
                  </a:cubicBezTo>
                  <a:cubicBezTo>
                    <a:pt x="2666" y="26661"/>
                    <a:pt x="2746" y="26581"/>
                    <a:pt x="2845" y="26522"/>
                  </a:cubicBezTo>
                  <a:close/>
                  <a:moveTo>
                    <a:pt x="21627" y="0"/>
                  </a:moveTo>
                  <a:cubicBezTo>
                    <a:pt x="21568" y="40"/>
                    <a:pt x="21508" y="80"/>
                    <a:pt x="21468" y="139"/>
                  </a:cubicBezTo>
                  <a:cubicBezTo>
                    <a:pt x="21349" y="139"/>
                    <a:pt x="21548" y="40"/>
                    <a:pt x="21468" y="20"/>
                  </a:cubicBezTo>
                  <a:lnTo>
                    <a:pt x="21468" y="20"/>
                  </a:lnTo>
                  <a:cubicBezTo>
                    <a:pt x="21409" y="100"/>
                    <a:pt x="21329" y="179"/>
                    <a:pt x="21170" y="239"/>
                  </a:cubicBezTo>
                  <a:cubicBezTo>
                    <a:pt x="21110" y="299"/>
                    <a:pt x="21030" y="378"/>
                    <a:pt x="20931" y="458"/>
                  </a:cubicBezTo>
                  <a:lnTo>
                    <a:pt x="20951" y="418"/>
                  </a:lnTo>
                  <a:lnTo>
                    <a:pt x="20951" y="418"/>
                  </a:lnTo>
                  <a:cubicBezTo>
                    <a:pt x="20851" y="517"/>
                    <a:pt x="20772" y="617"/>
                    <a:pt x="20692" y="716"/>
                  </a:cubicBezTo>
                  <a:cubicBezTo>
                    <a:pt x="20633" y="796"/>
                    <a:pt x="20593" y="856"/>
                    <a:pt x="20533" y="915"/>
                  </a:cubicBezTo>
                  <a:cubicBezTo>
                    <a:pt x="20414" y="1035"/>
                    <a:pt x="20314" y="1134"/>
                    <a:pt x="20215" y="1234"/>
                  </a:cubicBezTo>
                  <a:cubicBezTo>
                    <a:pt x="19996" y="1453"/>
                    <a:pt x="19757" y="1651"/>
                    <a:pt x="19439" y="1990"/>
                  </a:cubicBezTo>
                  <a:lnTo>
                    <a:pt x="19578" y="2010"/>
                  </a:lnTo>
                  <a:cubicBezTo>
                    <a:pt x="19439" y="2149"/>
                    <a:pt x="19379" y="2149"/>
                    <a:pt x="19300" y="2209"/>
                  </a:cubicBezTo>
                  <a:cubicBezTo>
                    <a:pt x="19300" y="2257"/>
                    <a:pt x="19310" y="2276"/>
                    <a:pt x="19328" y="2276"/>
                  </a:cubicBezTo>
                  <a:cubicBezTo>
                    <a:pt x="19395" y="2276"/>
                    <a:pt x="19562" y="2013"/>
                    <a:pt x="19648" y="2013"/>
                  </a:cubicBezTo>
                  <a:cubicBezTo>
                    <a:pt x="19672" y="2013"/>
                    <a:pt x="19690" y="2034"/>
                    <a:pt x="19697" y="2089"/>
                  </a:cubicBezTo>
                  <a:cubicBezTo>
                    <a:pt x="19346" y="2109"/>
                    <a:pt x="18823" y="3085"/>
                    <a:pt x="18502" y="3085"/>
                  </a:cubicBezTo>
                  <a:cubicBezTo>
                    <a:pt x="18496" y="3085"/>
                    <a:pt x="18490" y="3085"/>
                    <a:pt x="18484" y="3084"/>
                  </a:cubicBezTo>
                  <a:lnTo>
                    <a:pt x="18484" y="3084"/>
                  </a:lnTo>
                  <a:cubicBezTo>
                    <a:pt x="18285" y="3303"/>
                    <a:pt x="18643" y="3104"/>
                    <a:pt x="18444" y="3323"/>
                  </a:cubicBezTo>
                  <a:lnTo>
                    <a:pt x="18344" y="3343"/>
                  </a:lnTo>
                  <a:lnTo>
                    <a:pt x="18364" y="3462"/>
                  </a:lnTo>
                  <a:cubicBezTo>
                    <a:pt x="18266" y="3561"/>
                    <a:pt x="18167" y="3600"/>
                    <a:pt x="18104" y="3600"/>
                  </a:cubicBezTo>
                  <a:cubicBezTo>
                    <a:pt x="18078" y="3600"/>
                    <a:pt x="18058" y="3593"/>
                    <a:pt x="18046" y="3581"/>
                  </a:cubicBezTo>
                  <a:cubicBezTo>
                    <a:pt x="18066" y="3542"/>
                    <a:pt x="18106" y="3462"/>
                    <a:pt x="18146" y="3422"/>
                  </a:cubicBezTo>
                  <a:lnTo>
                    <a:pt x="18146" y="3422"/>
                  </a:lnTo>
                  <a:cubicBezTo>
                    <a:pt x="17927" y="3542"/>
                    <a:pt x="17728" y="3940"/>
                    <a:pt x="17648" y="4019"/>
                  </a:cubicBezTo>
                  <a:lnTo>
                    <a:pt x="17847" y="3860"/>
                  </a:lnTo>
                  <a:lnTo>
                    <a:pt x="17847" y="3860"/>
                  </a:lnTo>
                  <a:cubicBezTo>
                    <a:pt x="17389" y="4517"/>
                    <a:pt x="16653" y="5213"/>
                    <a:pt x="16275" y="5929"/>
                  </a:cubicBezTo>
                  <a:lnTo>
                    <a:pt x="16355" y="5909"/>
                  </a:lnTo>
                  <a:lnTo>
                    <a:pt x="16355" y="5909"/>
                  </a:lnTo>
                  <a:cubicBezTo>
                    <a:pt x="16056" y="6446"/>
                    <a:pt x="15997" y="6247"/>
                    <a:pt x="15619" y="6785"/>
                  </a:cubicBezTo>
                  <a:lnTo>
                    <a:pt x="15619" y="6765"/>
                  </a:lnTo>
                  <a:cubicBezTo>
                    <a:pt x="15579" y="6904"/>
                    <a:pt x="15499" y="7043"/>
                    <a:pt x="15360" y="7183"/>
                  </a:cubicBezTo>
                  <a:cubicBezTo>
                    <a:pt x="15374" y="7142"/>
                    <a:pt x="15366" y="7128"/>
                    <a:pt x="15346" y="7128"/>
                  </a:cubicBezTo>
                  <a:cubicBezTo>
                    <a:pt x="15303" y="7128"/>
                    <a:pt x="15200" y="7200"/>
                    <a:pt x="15154" y="7200"/>
                  </a:cubicBezTo>
                  <a:cubicBezTo>
                    <a:pt x="15130" y="7200"/>
                    <a:pt x="15120" y="7181"/>
                    <a:pt x="15141" y="7123"/>
                  </a:cubicBezTo>
                  <a:lnTo>
                    <a:pt x="15141" y="7123"/>
                  </a:lnTo>
                  <a:cubicBezTo>
                    <a:pt x="14823" y="7700"/>
                    <a:pt x="15002" y="7421"/>
                    <a:pt x="14902" y="7899"/>
                  </a:cubicBezTo>
                  <a:lnTo>
                    <a:pt x="14763" y="7919"/>
                  </a:lnTo>
                  <a:cubicBezTo>
                    <a:pt x="14743" y="8078"/>
                    <a:pt x="14763" y="8118"/>
                    <a:pt x="14564" y="8396"/>
                  </a:cubicBezTo>
                  <a:cubicBezTo>
                    <a:pt x="14606" y="8305"/>
                    <a:pt x="14589" y="8286"/>
                    <a:pt x="14553" y="8286"/>
                  </a:cubicBezTo>
                  <a:cubicBezTo>
                    <a:pt x="14527" y="8286"/>
                    <a:pt x="14490" y="8296"/>
                    <a:pt x="14461" y="8296"/>
                  </a:cubicBezTo>
                  <a:cubicBezTo>
                    <a:pt x="14416" y="8296"/>
                    <a:pt x="14386" y="8273"/>
                    <a:pt x="14425" y="8158"/>
                  </a:cubicBezTo>
                  <a:lnTo>
                    <a:pt x="14425" y="8158"/>
                  </a:lnTo>
                  <a:cubicBezTo>
                    <a:pt x="13828" y="8536"/>
                    <a:pt x="13928" y="9073"/>
                    <a:pt x="13490" y="9113"/>
                  </a:cubicBezTo>
                  <a:cubicBezTo>
                    <a:pt x="13490" y="9203"/>
                    <a:pt x="13513" y="9238"/>
                    <a:pt x="13550" y="9238"/>
                  </a:cubicBezTo>
                  <a:cubicBezTo>
                    <a:pt x="13662" y="9238"/>
                    <a:pt x="13897" y="8906"/>
                    <a:pt x="13929" y="8906"/>
                  </a:cubicBezTo>
                  <a:cubicBezTo>
                    <a:pt x="13934" y="8906"/>
                    <a:pt x="13934" y="8914"/>
                    <a:pt x="13928" y="8933"/>
                  </a:cubicBezTo>
                  <a:cubicBezTo>
                    <a:pt x="13939" y="8929"/>
                    <a:pt x="13949" y="8927"/>
                    <a:pt x="13957" y="8927"/>
                  </a:cubicBezTo>
                  <a:cubicBezTo>
                    <a:pt x="14061" y="8927"/>
                    <a:pt x="13896" y="9263"/>
                    <a:pt x="13748" y="9411"/>
                  </a:cubicBezTo>
                  <a:cubicBezTo>
                    <a:pt x="13609" y="9570"/>
                    <a:pt x="13231" y="9471"/>
                    <a:pt x="12893" y="9908"/>
                  </a:cubicBezTo>
                  <a:cubicBezTo>
                    <a:pt x="12913" y="9869"/>
                    <a:pt x="12913" y="9849"/>
                    <a:pt x="12953" y="9809"/>
                  </a:cubicBezTo>
                  <a:lnTo>
                    <a:pt x="12953" y="9809"/>
                  </a:lnTo>
                  <a:cubicBezTo>
                    <a:pt x="12754" y="9928"/>
                    <a:pt x="12754" y="10167"/>
                    <a:pt x="12495" y="10306"/>
                  </a:cubicBezTo>
                  <a:cubicBezTo>
                    <a:pt x="12535" y="10505"/>
                    <a:pt x="12276" y="10545"/>
                    <a:pt x="12415" y="10704"/>
                  </a:cubicBezTo>
                  <a:lnTo>
                    <a:pt x="12714" y="10286"/>
                  </a:lnTo>
                  <a:lnTo>
                    <a:pt x="12714" y="10286"/>
                  </a:lnTo>
                  <a:cubicBezTo>
                    <a:pt x="12555" y="10545"/>
                    <a:pt x="12575" y="10903"/>
                    <a:pt x="12177" y="11202"/>
                  </a:cubicBezTo>
                  <a:cubicBezTo>
                    <a:pt x="12177" y="11142"/>
                    <a:pt x="12216" y="11003"/>
                    <a:pt x="12256" y="10903"/>
                  </a:cubicBezTo>
                  <a:lnTo>
                    <a:pt x="12256" y="10903"/>
                  </a:lnTo>
                  <a:cubicBezTo>
                    <a:pt x="12117" y="10983"/>
                    <a:pt x="12117" y="11142"/>
                    <a:pt x="11978" y="11202"/>
                  </a:cubicBezTo>
                  <a:cubicBezTo>
                    <a:pt x="11838" y="11042"/>
                    <a:pt x="12336" y="10704"/>
                    <a:pt x="12415" y="10366"/>
                  </a:cubicBezTo>
                  <a:lnTo>
                    <a:pt x="12415" y="10366"/>
                  </a:lnTo>
                  <a:cubicBezTo>
                    <a:pt x="12290" y="10413"/>
                    <a:pt x="12201" y="10721"/>
                    <a:pt x="12130" y="10721"/>
                  </a:cubicBezTo>
                  <a:cubicBezTo>
                    <a:pt x="12112" y="10721"/>
                    <a:pt x="12094" y="10699"/>
                    <a:pt x="12077" y="10645"/>
                  </a:cubicBezTo>
                  <a:lnTo>
                    <a:pt x="12077" y="10645"/>
                  </a:lnTo>
                  <a:cubicBezTo>
                    <a:pt x="12157" y="11003"/>
                    <a:pt x="11699" y="11042"/>
                    <a:pt x="11620" y="11480"/>
                  </a:cubicBezTo>
                  <a:lnTo>
                    <a:pt x="11540" y="11381"/>
                  </a:lnTo>
                  <a:cubicBezTo>
                    <a:pt x="11520" y="11421"/>
                    <a:pt x="11480" y="11560"/>
                    <a:pt x="11421" y="11639"/>
                  </a:cubicBezTo>
                  <a:lnTo>
                    <a:pt x="11421" y="11381"/>
                  </a:lnTo>
                  <a:cubicBezTo>
                    <a:pt x="11321" y="11719"/>
                    <a:pt x="10943" y="11759"/>
                    <a:pt x="10824" y="12037"/>
                  </a:cubicBezTo>
                  <a:cubicBezTo>
                    <a:pt x="10961" y="11864"/>
                    <a:pt x="11025" y="11814"/>
                    <a:pt x="11062" y="11814"/>
                  </a:cubicBezTo>
                  <a:cubicBezTo>
                    <a:pt x="11112" y="11814"/>
                    <a:pt x="11113" y="11906"/>
                    <a:pt x="11182" y="11906"/>
                  </a:cubicBezTo>
                  <a:cubicBezTo>
                    <a:pt x="11202" y="11906"/>
                    <a:pt x="11227" y="11898"/>
                    <a:pt x="11261" y="11878"/>
                  </a:cubicBezTo>
                  <a:lnTo>
                    <a:pt x="11261" y="11878"/>
                  </a:lnTo>
                  <a:cubicBezTo>
                    <a:pt x="10903" y="12555"/>
                    <a:pt x="10744" y="12037"/>
                    <a:pt x="10267" y="12654"/>
                  </a:cubicBezTo>
                  <a:cubicBezTo>
                    <a:pt x="10320" y="12587"/>
                    <a:pt x="10428" y="12511"/>
                    <a:pt x="10474" y="12511"/>
                  </a:cubicBezTo>
                  <a:cubicBezTo>
                    <a:pt x="10497" y="12511"/>
                    <a:pt x="10505" y="12529"/>
                    <a:pt x="10485" y="12574"/>
                  </a:cubicBezTo>
                  <a:cubicBezTo>
                    <a:pt x="10366" y="12694"/>
                    <a:pt x="10187" y="12813"/>
                    <a:pt x="10088" y="12853"/>
                  </a:cubicBezTo>
                  <a:cubicBezTo>
                    <a:pt x="9948" y="13024"/>
                    <a:pt x="9938" y="13064"/>
                    <a:pt x="9974" y="13064"/>
                  </a:cubicBezTo>
                  <a:cubicBezTo>
                    <a:pt x="10006" y="13064"/>
                    <a:pt x="10075" y="13032"/>
                    <a:pt x="10118" y="13032"/>
                  </a:cubicBezTo>
                  <a:cubicBezTo>
                    <a:pt x="10150" y="13032"/>
                    <a:pt x="10168" y="13050"/>
                    <a:pt x="10147" y="13112"/>
                  </a:cubicBezTo>
                  <a:cubicBezTo>
                    <a:pt x="9908" y="13151"/>
                    <a:pt x="10008" y="13350"/>
                    <a:pt x="9889" y="13569"/>
                  </a:cubicBezTo>
                  <a:lnTo>
                    <a:pt x="9789" y="13490"/>
                  </a:lnTo>
                  <a:lnTo>
                    <a:pt x="9789" y="13490"/>
                  </a:lnTo>
                  <a:cubicBezTo>
                    <a:pt x="9312" y="13927"/>
                    <a:pt x="9889" y="13788"/>
                    <a:pt x="9431" y="14166"/>
                  </a:cubicBezTo>
                  <a:lnTo>
                    <a:pt x="9451" y="13868"/>
                  </a:lnTo>
                  <a:lnTo>
                    <a:pt x="9292" y="14126"/>
                  </a:lnTo>
                  <a:lnTo>
                    <a:pt x="9232" y="13987"/>
                  </a:lnTo>
                  <a:cubicBezTo>
                    <a:pt x="9093" y="14305"/>
                    <a:pt x="9013" y="14365"/>
                    <a:pt x="8774" y="14584"/>
                  </a:cubicBezTo>
                  <a:cubicBezTo>
                    <a:pt x="8894" y="14584"/>
                    <a:pt x="8934" y="14763"/>
                    <a:pt x="8735" y="14982"/>
                  </a:cubicBezTo>
                  <a:cubicBezTo>
                    <a:pt x="8702" y="15000"/>
                    <a:pt x="8681" y="15006"/>
                    <a:pt x="8666" y="15006"/>
                  </a:cubicBezTo>
                  <a:cubicBezTo>
                    <a:pt x="8634" y="15006"/>
                    <a:pt x="8634" y="14976"/>
                    <a:pt x="8620" y="14976"/>
                  </a:cubicBezTo>
                  <a:cubicBezTo>
                    <a:pt x="8606" y="14976"/>
                    <a:pt x="8575" y="15009"/>
                    <a:pt x="8476" y="15141"/>
                  </a:cubicBezTo>
                  <a:cubicBezTo>
                    <a:pt x="8476" y="15022"/>
                    <a:pt x="8456" y="14882"/>
                    <a:pt x="8655" y="14823"/>
                  </a:cubicBezTo>
                  <a:cubicBezTo>
                    <a:pt x="8635" y="14783"/>
                    <a:pt x="8655" y="14703"/>
                    <a:pt x="8635" y="14664"/>
                  </a:cubicBezTo>
                  <a:cubicBezTo>
                    <a:pt x="8436" y="14763"/>
                    <a:pt x="8297" y="15042"/>
                    <a:pt x="8197" y="15161"/>
                  </a:cubicBezTo>
                  <a:cubicBezTo>
                    <a:pt x="8237" y="15121"/>
                    <a:pt x="8277" y="15062"/>
                    <a:pt x="8317" y="15062"/>
                  </a:cubicBezTo>
                  <a:lnTo>
                    <a:pt x="8078" y="15619"/>
                  </a:lnTo>
                  <a:cubicBezTo>
                    <a:pt x="8068" y="15621"/>
                    <a:pt x="8058" y="15622"/>
                    <a:pt x="8050" y="15622"/>
                  </a:cubicBezTo>
                  <a:cubicBezTo>
                    <a:pt x="7983" y="15622"/>
                    <a:pt x="8001" y="15551"/>
                    <a:pt x="8018" y="15479"/>
                  </a:cubicBezTo>
                  <a:lnTo>
                    <a:pt x="8018" y="15479"/>
                  </a:lnTo>
                  <a:cubicBezTo>
                    <a:pt x="7959" y="15579"/>
                    <a:pt x="7939" y="15678"/>
                    <a:pt x="7839" y="15818"/>
                  </a:cubicBezTo>
                  <a:cubicBezTo>
                    <a:pt x="7801" y="15722"/>
                    <a:pt x="7708" y="15663"/>
                    <a:pt x="7806" y="15466"/>
                  </a:cubicBezTo>
                  <a:lnTo>
                    <a:pt x="7806" y="15466"/>
                  </a:lnTo>
                  <a:lnTo>
                    <a:pt x="7561" y="15937"/>
                  </a:lnTo>
                  <a:cubicBezTo>
                    <a:pt x="7514" y="15937"/>
                    <a:pt x="7372" y="16021"/>
                    <a:pt x="7320" y="16021"/>
                  </a:cubicBezTo>
                  <a:cubicBezTo>
                    <a:pt x="7305" y="16021"/>
                    <a:pt x="7298" y="16014"/>
                    <a:pt x="7302" y="15997"/>
                  </a:cubicBezTo>
                  <a:lnTo>
                    <a:pt x="7302" y="15997"/>
                  </a:lnTo>
                  <a:cubicBezTo>
                    <a:pt x="7043" y="16196"/>
                    <a:pt x="6964" y="16693"/>
                    <a:pt x="6626" y="16952"/>
                  </a:cubicBezTo>
                  <a:cubicBezTo>
                    <a:pt x="6626" y="16991"/>
                    <a:pt x="6626" y="17031"/>
                    <a:pt x="6566" y="17111"/>
                  </a:cubicBezTo>
                  <a:cubicBezTo>
                    <a:pt x="6307" y="17389"/>
                    <a:pt x="5989" y="17549"/>
                    <a:pt x="5810" y="17986"/>
                  </a:cubicBezTo>
                  <a:lnTo>
                    <a:pt x="5492" y="18066"/>
                  </a:lnTo>
                  <a:cubicBezTo>
                    <a:pt x="5424" y="18167"/>
                    <a:pt x="5450" y="18186"/>
                    <a:pt x="5502" y="18186"/>
                  </a:cubicBezTo>
                  <a:cubicBezTo>
                    <a:pt x="5532" y="18186"/>
                    <a:pt x="5570" y="18180"/>
                    <a:pt x="5603" y="18180"/>
                  </a:cubicBezTo>
                  <a:cubicBezTo>
                    <a:pt x="5680" y="18180"/>
                    <a:pt x="5727" y="18214"/>
                    <a:pt x="5571" y="18444"/>
                  </a:cubicBezTo>
                  <a:cubicBezTo>
                    <a:pt x="5485" y="18574"/>
                    <a:pt x="5432" y="18612"/>
                    <a:pt x="5394" y="18612"/>
                  </a:cubicBezTo>
                  <a:cubicBezTo>
                    <a:pt x="5338" y="18612"/>
                    <a:pt x="5312" y="18531"/>
                    <a:pt x="5254" y="18531"/>
                  </a:cubicBezTo>
                  <a:cubicBezTo>
                    <a:pt x="5242" y="18531"/>
                    <a:pt x="5229" y="18534"/>
                    <a:pt x="5213" y="18543"/>
                  </a:cubicBezTo>
                  <a:cubicBezTo>
                    <a:pt x="5153" y="18762"/>
                    <a:pt x="5054" y="19160"/>
                    <a:pt x="4696" y="19359"/>
                  </a:cubicBezTo>
                  <a:cubicBezTo>
                    <a:pt x="4755" y="19240"/>
                    <a:pt x="4835" y="19180"/>
                    <a:pt x="4895" y="19081"/>
                  </a:cubicBezTo>
                  <a:lnTo>
                    <a:pt x="4895" y="19081"/>
                  </a:lnTo>
                  <a:lnTo>
                    <a:pt x="4636" y="19220"/>
                  </a:lnTo>
                  <a:cubicBezTo>
                    <a:pt x="4716" y="18932"/>
                    <a:pt x="4873" y="18773"/>
                    <a:pt x="4777" y="18773"/>
                  </a:cubicBezTo>
                  <a:cubicBezTo>
                    <a:pt x="4753" y="18773"/>
                    <a:pt x="4715" y="18782"/>
                    <a:pt x="4656" y="18802"/>
                  </a:cubicBezTo>
                  <a:cubicBezTo>
                    <a:pt x="4895" y="19081"/>
                    <a:pt x="3940" y="19697"/>
                    <a:pt x="4178" y="19956"/>
                  </a:cubicBezTo>
                  <a:lnTo>
                    <a:pt x="3999" y="20055"/>
                  </a:lnTo>
                  <a:cubicBezTo>
                    <a:pt x="4039" y="20016"/>
                    <a:pt x="4039" y="19996"/>
                    <a:pt x="4079" y="19956"/>
                  </a:cubicBezTo>
                  <a:lnTo>
                    <a:pt x="4079" y="19956"/>
                  </a:lnTo>
                  <a:cubicBezTo>
                    <a:pt x="3701" y="20135"/>
                    <a:pt x="4079" y="20334"/>
                    <a:pt x="3721" y="20672"/>
                  </a:cubicBezTo>
                  <a:cubicBezTo>
                    <a:pt x="3648" y="20733"/>
                    <a:pt x="3576" y="20778"/>
                    <a:pt x="3539" y="20778"/>
                  </a:cubicBezTo>
                  <a:cubicBezTo>
                    <a:pt x="3515" y="20778"/>
                    <a:pt x="3506" y="20759"/>
                    <a:pt x="3522" y="20712"/>
                  </a:cubicBezTo>
                  <a:lnTo>
                    <a:pt x="3522" y="20712"/>
                  </a:lnTo>
                  <a:lnTo>
                    <a:pt x="3343" y="21050"/>
                  </a:lnTo>
                  <a:cubicBezTo>
                    <a:pt x="3319" y="21082"/>
                    <a:pt x="3298" y="21095"/>
                    <a:pt x="3284" y="21095"/>
                  </a:cubicBezTo>
                  <a:cubicBezTo>
                    <a:pt x="3264" y="21095"/>
                    <a:pt x="3259" y="21066"/>
                    <a:pt x="3283" y="21030"/>
                  </a:cubicBezTo>
                  <a:lnTo>
                    <a:pt x="3283" y="21030"/>
                  </a:lnTo>
                  <a:lnTo>
                    <a:pt x="2965" y="21448"/>
                  </a:lnTo>
                  <a:lnTo>
                    <a:pt x="2945" y="21428"/>
                  </a:lnTo>
                  <a:cubicBezTo>
                    <a:pt x="2945" y="21528"/>
                    <a:pt x="2885" y="21727"/>
                    <a:pt x="2845" y="21826"/>
                  </a:cubicBezTo>
                  <a:cubicBezTo>
                    <a:pt x="2821" y="21842"/>
                    <a:pt x="2808" y="21849"/>
                    <a:pt x="2801" y="21849"/>
                  </a:cubicBezTo>
                  <a:cubicBezTo>
                    <a:pt x="2774" y="21849"/>
                    <a:pt x="2853" y="21747"/>
                    <a:pt x="2806" y="21747"/>
                  </a:cubicBezTo>
                  <a:lnTo>
                    <a:pt x="2666" y="22045"/>
                  </a:lnTo>
                  <a:cubicBezTo>
                    <a:pt x="2660" y="22046"/>
                    <a:pt x="2654" y="22046"/>
                    <a:pt x="2649" y="22046"/>
                  </a:cubicBezTo>
                  <a:cubicBezTo>
                    <a:pt x="2517" y="22046"/>
                    <a:pt x="2633" y="21820"/>
                    <a:pt x="2786" y="21667"/>
                  </a:cubicBezTo>
                  <a:cubicBezTo>
                    <a:pt x="2769" y="21666"/>
                    <a:pt x="2754" y="21666"/>
                    <a:pt x="2740" y="21666"/>
                  </a:cubicBezTo>
                  <a:cubicBezTo>
                    <a:pt x="2331" y="21666"/>
                    <a:pt x="2647" y="21937"/>
                    <a:pt x="2089" y="22264"/>
                  </a:cubicBezTo>
                  <a:lnTo>
                    <a:pt x="2248" y="22005"/>
                  </a:lnTo>
                  <a:cubicBezTo>
                    <a:pt x="1970" y="22005"/>
                    <a:pt x="1870" y="22244"/>
                    <a:pt x="1552" y="22403"/>
                  </a:cubicBezTo>
                  <a:cubicBezTo>
                    <a:pt x="1629" y="22390"/>
                    <a:pt x="1893" y="22271"/>
                    <a:pt x="2031" y="22271"/>
                  </a:cubicBezTo>
                  <a:cubicBezTo>
                    <a:pt x="2100" y="22271"/>
                    <a:pt x="2137" y="22301"/>
                    <a:pt x="2105" y="22387"/>
                  </a:cubicBezTo>
                  <a:lnTo>
                    <a:pt x="2105" y="22387"/>
                  </a:lnTo>
                  <a:cubicBezTo>
                    <a:pt x="2141" y="22299"/>
                    <a:pt x="2182" y="22164"/>
                    <a:pt x="2268" y="22164"/>
                  </a:cubicBezTo>
                  <a:cubicBezTo>
                    <a:pt x="2328" y="22344"/>
                    <a:pt x="2229" y="22344"/>
                    <a:pt x="2089" y="22423"/>
                  </a:cubicBezTo>
                  <a:cubicBezTo>
                    <a:pt x="2010" y="22483"/>
                    <a:pt x="1910" y="22562"/>
                    <a:pt x="1831" y="22761"/>
                  </a:cubicBezTo>
                  <a:cubicBezTo>
                    <a:pt x="1811" y="22746"/>
                    <a:pt x="1792" y="22738"/>
                    <a:pt x="1773" y="22738"/>
                  </a:cubicBezTo>
                  <a:cubicBezTo>
                    <a:pt x="1697" y="22738"/>
                    <a:pt x="1620" y="22856"/>
                    <a:pt x="1492" y="23000"/>
                  </a:cubicBezTo>
                  <a:lnTo>
                    <a:pt x="1393" y="22881"/>
                  </a:lnTo>
                  <a:cubicBezTo>
                    <a:pt x="1254" y="23100"/>
                    <a:pt x="1333" y="23139"/>
                    <a:pt x="1293" y="23299"/>
                  </a:cubicBezTo>
                  <a:cubicBezTo>
                    <a:pt x="1179" y="23401"/>
                    <a:pt x="1085" y="23432"/>
                    <a:pt x="1002" y="23432"/>
                  </a:cubicBezTo>
                  <a:cubicBezTo>
                    <a:pt x="941" y="23432"/>
                    <a:pt x="887" y="23415"/>
                    <a:pt x="836" y="23398"/>
                  </a:cubicBezTo>
                  <a:cubicBezTo>
                    <a:pt x="727" y="23514"/>
                    <a:pt x="745" y="23535"/>
                    <a:pt x="796" y="23535"/>
                  </a:cubicBezTo>
                  <a:cubicBezTo>
                    <a:pt x="826" y="23535"/>
                    <a:pt x="866" y="23528"/>
                    <a:pt x="900" y="23528"/>
                  </a:cubicBezTo>
                  <a:cubicBezTo>
                    <a:pt x="969" y="23528"/>
                    <a:pt x="1012" y="23557"/>
                    <a:pt x="876" y="23736"/>
                  </a:cubicBezTo>
                  <a:cubicBezTo>
                    <a:pt x="796" y="23776"/>
                    <a:pt x="736" y="23836"/>
                    <a:pt x="677" y="23895"/>
                  </a:cubicBezTo>
                  <a:cubicBezTo>
                    <a:pt x="657" y="23935"/>
                    <a:pt x="637" y="23955"/>
                    <a:pt x="597" y="23995"/>
                  </a:cubicBezTo>
                  <a:cubicBezTo>
                    <a:pt x="557" y="24035"/>
                    <a:pt x="517" y="24075"/>
                    <a:pt x="478" y="24134"/>
                  </a:cubicBezTo>
                  <a:cubicBezTo>
                    <a:pt x="398" y="24234"/>
                    <a:pt x="318" y="24333"/>
                    <a:pt x="239" y="24453"/>
                  </a:cubicBezTo>
                  <a:cubicBezTo>
                    <a:pt x="219" y="24512"/>
                    <a:pt x="120" y="24552"/>
                    <a:pt x="239" y="24651"/>
                  </a:cubicBezTo>
                  <a:cubicBezTo>
                    <a:pt x="279" y="24691"/>
                    <a:pt x="318" y="24731"/>
                    <a:pt x="358" y="24771"/>
                  </a:cubicBezTo>
                  <a:cubicBezTo>
                    <a:pt x="378" y="24811"/>
                    <a:pt x="338" y="24831"/>
                    <a:pt x="338" y="24850"/>
                  </a:cubicBezTo>
                  <a:cubicBezTo>
                    <a:pt x="288" y="24926"/>
                    <a:pt x="266" y="24949"/>
                    <a:pt x="257" y="24949"/>
                  </a:cubicBezTo>
                  <a:cubicBezTo>
                    <a:pt x="240" y="24949"/>
                    <a:pt x="265" y="24875"/>
                    <a:pt x="254" y="24875"/>
                  </a:cubicBezTo>
                  <a:cubicBezTo>
                    <a:pt x="252" y="24875"/>
                    <a:pt x="247" y="24880"/>
                    <a:pt x="239" y="24890"/>
                  </a:cubicBezTo>
                  <a:cubicBezTo>
                    <a:pt x="219" y="24970"/>
                    <a:pt x="199" y="25030"/>
                    <a:pt x="179" y="25089"/>
                  </a:cubicBezTo>
                  <a:cubicBezTo>
                    <a:pt x="168" y="25113"/>
                    <a:pt x="156" y="25122"/>
                    <a:pt x="148" y="25122"/>
                  </a:cubicBezTo>
                  <a:cubicBezTo>
                    <a:pt x="143" y="25122"/>
                    <a:pt x="139" y="25117"/>
                    <a:pt x="139" y="25109"/>
                  </a:cubicBezTo>
                  <a:lnTo>
                    <a:pt x="139" y="25109"/>
                  </a:lnTo>
                  <a:cubicBezTo>
                    <a:pt x="80" y="25248"/>
                    <a:pt x="179" y="25149"/>
                    <a:pt x="80" y="25288"/>
                  </a:cubicBezTo>
                  <a:cubicBezTo>
                    <a:pt x="80" y="25308"/>
                    <a:pt x="60" y="25308"/>
                    <a:pt x="40" y="25328"/>
                  </a:cubicBezTo>
                  <a:cubicBezTo>
                    <a:pt x="40" y="25348"/>
                    <a:pt x="40" y="25348"/>
                    <a:pt x="40" y="25348"/>
                  </a:cubicBezTo>
                  <a:cubicBezTo>
                    <a:pt x="20" y="25368"/>
                    <a:pt x="20" y="25368"/>
                    <a:pt x="20" y="25368"/>
                  </a:cubicBezTo>
                  <a:lnTo>
                    <a:pt x="0" y="25368"/>
                  </a:lnTo>
                  <a:lnTo>
                    <a:pt x="20" y="25388"/>
                  </a:lnTo>
                  <a:cubicBezTo>
                    <a:pt x="40" y="25427"/>
                    <a:pt x="60" y="25467"/>
                    <a:pt x="80" y="25527"/>
                  </a:cubicBezTo>
                  <a:cubicBezTo>
                    <a:pt x="120" y="25646"/>
                    <a:pt x="100" y="25825"/>
                    <a:pt x="159" y="25965"/>
                  </a:cubicBezTo>
                  <a:cubicBezTo>
                    <a:pt x="259" y="26004"/>
                    <a:pt x="358" y="26044"/>
                    <a:pt x="458" y="26064"/>
                  </a:cubicBezTo>
                  <a:cubicBezTo>
                    <a:pt x="537" y="26164"/>
                    <a:pt x="318" y="26104"/>
                    <a:pt x="279" y="26164"/>
                  </a:cubicBezTo>
                  <a:cubicBezTo>
                    <a:pt x="1094" y="26442"/>
                    <a:pt x="995" y="26422"/>
                    <a:pt x="1453" y="26462"/>
                  </a:cubicBezTo>
                  <a:cubicBezTo>
                    <a:pt x="1512" y="26542"/>
                    <a:pt x="1671" y="26661"/>
                    <a:pt x="1811" y="26780"/>
                  </a:cubicBezTo>
                  <a:cubicBezTo>
                    <a:pt x="1652" y="26621"/>
                    <a:pt x="1711" y="26581"/>
                    <a:pt x="1831" y="26562"/>
                  </a:cubicBezTo>
                  <a:cubicBezTo>
                    <a:pt x="1950" y="26542"/>
                    <a:pt x="2109" y="26542"/>
                    <a:pt x="2229" y="26542"/>
                  </a:cubicBezTo>
                  <a:cubicBezTo>
                    <a:pt x="2229" y="26542"/>
                    <a:pt x="2209" y="26522"/>
                    <a:pt x="2209" y="26502"/>
                  </a:cubicBezTo>
                  <a:lnTo>
                    <a:pt x="2209" y="26502"/>
                  </a:lnTo>
                  <a:lnTo>
                    <a:pt x="2288" y="26542"/>
                  </a:lnTo>
                  <a:lnTo>
                    <a:pt x="2229" y="26542"/>
                  </a:lnTo>
                  <a:cubicBezTo>
                    <a:pt x="2248" y="26562"/>
                    <a:pt x="2268" y="26601"/>
                    <a:pt x="2288" y="26621"/>
                  </a:cubicBezTo>
                  <a:cubicBezTo>
                    <a:pt x="2308" y="26601"/>
                    <a:pt x="2328" y="26581"/>
                    <a:pt x="2348" y="26581"/>
                  </a:cubicBezTo>
                  <a:lnTo>
                    <a:pt x="2408" y="26621"/>
                  </a:lnTo>
                  <a:cubicBezTo>
                    <a:pt x="2408" y="26621"/>
                    <a:pt x="2447" y="26562"/>
                    <a:pt x="2507" y="26502"/>
                  </a:cubicBezTo>
                  <a:lnTo>
                    <a:pt x="2507" y="26502"/>
                  </a:lnTo>
                  <a:cubicBezTo>
                    <a:pt x="2527" y="26562"/>
                    <a:pt x="2507" y="26661"/>
                    <a:pt x="2467" y="26800"/>
                  </a:cubicBezTo>
                  <a:lnTo>
                    <a:pt x="2447" y="26800"/>
                  </a:lnTo>
                  <a:cubicBezTo>
                    <a:pt x="2447" y="26800"/>
                    <a:pt x="2427" y="26780"/>
                    <a:pt x="2427" y="26780"/>
                  </a:cubicBezTo>
                  <a:lnTo>
                    <a:pt x="2368" y="26721"/>
                  </a:lnTo>
                  <a:lnTo>
                    <a:pt x="2288" y="26621"/>
                  </a:lnTo>
                  <a:cubicBezTo>
                    <a:pt x="2189" y="26681"/>
                    <a:pt x="2069" y="26741"/>
                    <a:pt x="2089" y="26860"/>
                  </a:cubicBezTo>
                  <a:cubicBezTo>
                    <a:pt x="2109" y="26860"/>
                    <a:pt x="2189" y="26880"/>
                    <a:pt x="2268" y="26900"/>
                  </a:cubicBezTo>
                  <a:cubicBezTo>
                    <a:pt x="2229" y="26920"/>
                    <a:pt x="2209" y="26940"/>
                    <a:pt x="2229" y="26959"/>
                  </a:cubicBezTo>
                  <a:cubicBezTo>
                    <a:pt x="2238" y="26979"/>
                    <a:pt x="2258" y="26984"/>
                    <a:pt x="2286" y="26984"/>
                  </a:cubicBezTo>
                  <a:cubicBezTo>
                    <a:pt x="2313" y="26984"/>
                    <a:pt x="2348" y="26979"/>
                    <a:pt x="2388" y="26979"/>
                  </a:cubicBezTo>
                  <a:lnTo>
                    <a:pt x="2467" y="27139"/>
                  </a:lnTo>
                  <a:lnTo>
                    <a:pt x="2507" y="27218"/>
                  </a:lnTo>
                  <a:cubicBezTo>
                    <a:pt x="2527" y="27238"/>
                    <a:pt x="2547" y="27238"/>
                    <a:pt x="2547" y="27238"/>
                  </a:cubicBezTo>
                  <a:lnTo>
                    <a:pt x="2547" y="27119"/>
                  </a:lnTo>
                  <a:cubicBezTo>
                    <a:pt x="2766" y="26959"/>
                    <a:pt x="2985" y="26760"/>
                    <a:pt x="3203" y="26542"/>
                  </a:cubicBezTo>
                  <a:cubicBezTo>
                    <a:pt x="3243" y="26462"/>
                    <a:pt x="3283" y="26382"/>
                    <a:pt x="3323" y="26323"/>
                  </a:cubicBezTo>
                  <a:lnTo>
                    <a:pt x="3363" y="26144"/>
                  </a:lnTo>
                  <a:cubicBezTo>
                    <a:pt x="3382" y="26024"/>
                    <a:pt x="3422" y="25905"/>
                    <a:pt x="3462" y="25786"/>
                  </a:cubicBezTo>
                  <a:cubicBezTo>
                    <a:pt x="3542" y="25527"/>
                    <a:pt x="3641" y="25268"/>
                    <a:pt x="3840" y="24990"/>
                  </a:cubicBezTo>
                  <a:cubicBezTo>
                    <a:pt x="3840" y="25209"/>
                    <a:pt x="3979" y="25169"/>
                    <a:pt x="4099" y="25268"/>
                  </a:cubicBezTo>
                  <a:cubicBezTo>
                    <a:pt x="3860" y="25308"/>
                    <a:pt x="3800" y="25726"/>
                    <a:pt x="3542" y="25985"/>
                  </a:cubicBezTo>
                  <a:cubicBezTo>
                    <a:pt x="3599" y="25927"/>
                    <a:pt x="3639" y="25907"/>
                    <a:pt x="3666" y="25907"/>
                  </a:cubicBezTo>
                  <a:cubicBezTo>
                    <a:pt x="3704" y="25907"/>
                    <a:pt x="3713" y="25949"/>
                    <a:pt x="3701" y="25985"/>
                  </a:cubicBezTo>
                  <a:lnTo>
                    <a:pt x="3999" y="25388"/>
                  </a:lnTo>
                  <a:cubicBezTo>
                    <a:pt x="4024" y="25412"/>
                    <a:pt x="4047" y="25422"/>
                    <a:pt x="4070" y="25422"/>
                  </a:cubicBezTo>
                  <a:cubicBezTo>
                    <a:pt x="4142" y="25422"/>
                    <a:pt x="4213" y="25328"/>
                    <a:pt x="4318" y="25268"/>
                  </a:cubicBezTo>
                  <a:cubicBezTo>
                    <a:pt x="4039" y="25189"/>
                    <a:pt x="4497" y="24791"/>
                    <a:pt x="4616" y="24532"/>
                  </a:cubicBezTo>
                  <a:lnTo>
                    <a:pt x="4616" y="24532"/>
                  </a:lnTo>
                  <a:cubicBezTo>
                    <a:pt x="4696" y="24592"/>
                    <a:pt x="4716" y="24691"/>
                    <a:pt x="4497" y="24910"/>
                  </a:cubicBezTo>
                  <a:cubicBezTo>
                    <a:pt x="4875" y="24791"/>
                    <a:pt x="4556" y="24373"/>
                    <a:pt x="4895" y="24214"/>
                  </a:cubicBezTo>
                  <a:lnTo>
                    <a:pt x="4895" y="24214"/>
                  </a:lnTo>
                  <a:cubicBezTo>
                    <a:pt x="4855" y="24273"/>
                    <a:pt x="4815" y="24313"/>
                    <a:pt x="4835" y="24353"/>
                  </a:cubicBezTo>
                  <a:cubicBezTo>
                    <a:pt x="4885" y="24202"/>
                    <a:pt x="5132" y="23968"/>
                    <a:pt x="5198" y="23968"/>
                  </a:cubicBezTo>
                  <a:cubicBezTo>
                    <a:pt x="5210" y="23968"/>
                    <a:pt x="5216" y="23976"/>
                    <a:pt x="5213" y="23995"/>
                  </a:cubicBezTo>
                  <a:lnTo>
                    <a:pt x="5173" y="24055"/>
                  </a:lnTo>
                  <a:cubicBezTo>
                    <a:pt x="5531" y="23696"/>
                    <a:pt x="6188" y="22881"/>
                    <a:pt x="6068" y="22662"/>
                  </a:cubicBezTo>
                  <a:lnTo>
                    <a:pt x="6068" y="22662"/>
                  </a:lnTo>
                  <a:cubicBezTo>
                    <a:pt x="6108" y="22682"/>
                    <a:pt x="6228" y="22901"/>
                    <a:pt x="6248" y="22940"/>
                  </a:cubicBezTo>
                  <a:lnTo>
                    <a:pt x="6267" y="22125"/>
                  </a:lnTo>
                  <a:cubicBezTo>
                    <a:pt x="6327" y="22045"/>
                    <a:pt x="6387" y="21985"/>
                    <a:pt x="6447" y="21906"/>
                  </a:cubicBezTo>
                  <a:cubicBezTo>
                    <a:pt x="6645" y="22005"/>
                    <a:pt x="6864" y="22125"/>
                    <a:pt x="6725" y="22403"/>
                  </a:cubicBezTo>
                  <a:cubicBezTo>
                    <a:pt x="6825" y="22324"/>
                    <a:pt x="6944" y="22224"/>
                    <a:pt x="7063" y="21985"/>
                  </a:cubicBezTo>
                  <a:lnTo>
                    <a:pt x="7063" y="21985"/>
                  </a:lnTo>
                  <a:cubicBezTo>
                    <a:pt x="7044" y="22000"/>
                    <a:pt x="7015" y="22006"/>
                    <a:pt x="6982" y="22006"/>
                  </a:cubicBezTo>
                  <a:cubicBezTo>
                    <a:pt x="6878" y="22006"/>
                    <a:pt x="6739" y="21942"/>
                    <a:pt x="6785" y="21866"/>
                  </a:cubicBezTo>
                  <a:cubicBezTo>
                    <a:pt x="7141" y="21767"/>
                    <a:pt x="7005" y="21786"/>
                    <a:pt x="7396" y="21610"/>
                  </a:cubicBezTo>
                  <a:lnTo>
                    <a:pt x="7396" y="21610"/>
                  </a:lnTo>
                  <a:cubicBezTo>
                    <a:pt x="7387" y="21614"/>
                    <a:pt x="7378" y="21615"/>
                    <a:pt x="7369" y="21615"/>
                  </a:cubicBezTo>
                  <a:cubicBezTo>
                    <a:pt x="7260" y="21615"/>
                    <a:pt x="7155" y="21356"/>
                    <a:pt x="7282" y="21229"/>
                  </a:cubicBezTo>
                  <a:lnTo>
                    <a:pt x="7282" y="21229"/>
                  </a:lnTo>
                  <a:cubicBezTo>
                    <a:pt x="7302" y="21268"/>
                    <a:pt x="7510" y="21401"/>
                    <a:pt x="7502" y="21482"/>
                  </a:cubicBezTo>
                  <a:lnTo>
                    <a:pt x="7502" y="21482"/>
                  </a:lnTo>
                  <a:lnTo>
                    <a:pt x="7595" y="20940"/>
                  </a:lnTo>
                  <a:lnTo>
                    <a:pt x="7595" y="20940"/>
                  </a:lnTo>
                  <a:cubicBezTo>
                    <a:pt x="7591" y="21036"/>
                    <a:pt x="7714" y="21075"/>
                    <a:pt x="7829" y="21075"/>
                  </a:cubicBezTo>
                  <a:cubicBezTo>
                    <a:pt x="7853" y="21075"/>
                    <a:pt x="7877" y="21073"/>
                    <a:pt x="7899" y="21070"/>
                  </a:cubicBezTo>
                  <a:cubicBezTo>
                    <a:pt x="7819" y="21070"/>
                    <a:pt x="8177" y="20752"/>
                    <a:pt x="8257" y="20632"/>
                  </a:cubicBezTo>
                  <a:lnTo>
                    <a:pt x="8257" y="20632"/>
                  </a:lnTo>
                  <a:lnTo>
                    <a:pt x="8058" y="20732"/>
                  </a:lnTo>
                  <a:cubicBezTo>
                    <a:pt x="8456" y="20334"/>
                    <a:pt x="8098" y="20055"/>
                    <a:pt x="8476" y="19638"/>
                  </a:cubicBezTo>
                  <a:cubicBezTo>
                    <a:pt x="8476" y="19712"/>
                    <a:pt x="8576" y="19887"/>
                    <a:pt x="8710" y="19887"/>
                  </a:cubicBezTo>
                  <a:cubicBezTo>
                    <a:pt x="8755" y="19887"/>
                    <a:pt x="8804" y="19867"/>
                    <a:pt x="8854" y="19817"/>
                  </a:cubicBezTo>
                  <a:cubicBezTo>
                    <a:pt x="8854" y="19717"/>
                    <a:pt x="8794" y="19459"/>
                    <a:pt x="8794" y="19180"/>
                  </a:cubicBezTo>
                  <a:cubicBezTo>
                    <a:pt x="8914" y="19021"/>
                    <a:pt x="9053" y="18862"/>
                    <a:pt x="9192" y="18703"/>
                  </a:cubicBezTo>
                  <a:lnTo>
                    <a:pt x="9192" y="18703"/>
                  </a:lnTo>
                  <a:cubicBezTo>
                    <a:pt x="9172" y="19041"/>
                    <a:pt x="9133" y="19399"/>
                    <a:pt x="9073" y="19618"/>
                  </a:cubicBezTo>
                  <a:cubicBezTo>
                    <a:pt x="9272" y="19518"/>
                    <a:pt x="9192" y="19658"/>
                    <a:pt x="9391" y="19399"/>
                  </a:cubicBezTo>
                  <a:cubicBezTo>
                    <a:pt x="9396" y="19398"/>
                    <a:pt x="9400" y="19398"/>
                    <a:pt x="9404" y="19398"/>
                  </a:cubicBezTo>
                  <a:cubicBezTo>
                    <a:pt x="9500" y="19398"/>
                    <a:pt x="9369" y="19621"/>
                    <a:pt x="9312" y="19697"/>
                  </a:cubicBezTo>
                  <a:lnTo>
                    <a:pt x="9829" y="19160"/>
                  </a:lnTo>
                  <a:cubicBezTo>
                    <a:pt x="9670" y="19081"/>
                    <a:pt x="10048" y="18623"/>
                    <a:pt x="9928" y="18563"/>
                  </a:cubicBezTo>
                  <a:lnTo>
                    <a:pt x="9928" y="18563"/>
                  </a:lnTo>
                  <a:lnTo>
                    <a:pt x="9550" y="19280"/>
                  </a:lnTo>
                  <a:cubicBezTo>
                    <a:pt x="9391" y="19180"/>
                    <a:pt x="9471" y="18603"/>
                    <a:pt x="9829" y="18225"/>
                  </a:cubicBezTo>
                  <a:cubicBezTo>
                    <a:pt x="9837" y="18223"/>
                    <a:pt x="9845" y="18222"/>
                    <a:pt x="9852" y="18222"/>
                  </a:cubicBezTo>
                  <a:cubicBezTo>
                    <a:pt x="9971" y="18222"/>
                    <a:pt x="9992" y="18506"/>
                    <a:pt x="10048" y="18543"/>
                  </a:cubicBezTo>
                  <a:cubicBezTo>
                    <a:pt x="10048" y="18444"/>
                    <a:pt x="10286" y="18086"/>
                    <a:pt x="10346" y="18086"/>
                  </a:cubicBezTo>
                  <a:lnTo>
                    <a:pt x="10267" y="18305"/>
                  </a:lnTo>
                  <a:cubicBezTo>
                    <a:pt x="10505" y="18126"/>
                    <a:pt x="10406" y="17807"/>
                    <a:pt x="10744" y="17648"/>
                  </a:cubicBezTo>
                  <a:cubicBezTo>
                    <a:pt x="10844" y="17568"/>
                    <a:pt x="11162" y="17529"/>
                    <a:pt x="11082" y="17449"/>
                  </a:cubicBezTo>
                  <a:cubicBezTo>
                    <a:pt x="10923" y="17449"/>
                    <a:pt x="10665" y="17330"/>
                    <a:pt x="10485" y="17171"/>
                  </a:cubicBezTo>
                  <a:cubicBezTo>
                    <a:pt x="10585" y="17071"/>
                    <a:pt x="10665" y="16972"/>
                    <a:pt x="10764" y="16852"/>
                  </a:cubicBezTo>
                  <a:lnTo>
                    <a:pt x="10804" y="16912"/>
                  </a:lnTo>
                  <a:lnTo>
                    <a:pt x="10844" y="16852"/>
                  </a:lnTo>
                  <a:lnTo>
                    <a:pt x="10804" y="16812"/>
                  </a:lnTo>
                  <a:cubicBezTo>
                    <a:pt x="10883" y="16713"/>
                    <a:pt x="10983" y="16613"/>
                    <a:pt x="11062" y="16494"/>
                  </a:cubicBezTo>
                  <a:cubicBezTo>
                    <a:pt x="11198" y="16572"/>
                    <a:pt x="11126" y="16933"/>
                    <a:pt x="11288" y="16933"/>
                  </a:cubicBezTo>
                  <a:cubicBezTo>
                    <a:pt x="11292" y="16933"/>
                    <a:pt x="11297" y="16932"/>
                    <a:pt x="11301" y="16932"/>
                  </a:cubicBezTo>
                  <a:cubicBezTo>
                    <a:pt x="11261" y="16892"/>
                    <a:pt x="11281" y="16773"/>
                    <a:pt x="11301" y="16713"/>
                  </a:cubicBezTo>
                  <a:cubicBezTo>
                    <a:pt x="11318" y="16704"/>
                    <a:pt x="11332" y="16701"/>
                    <a:pt x="11343" y="16701"/>
                  </a:cubicBezTo>
                  <a:cubicBezTo>
                    <a:pt x="11383" y="16701"/>
                    <a:pt x="11397" y="16739"/>
                    <a:pt x="11426" y="16739"/>
                  </a:cubicBezTo>
                  <a:cubicBezTo>
                    <a:pt x="11448" y="16739"/>
                    <a:pt x="11480" y="16716"/>
                    <a:pt x="11540" y="16633"/>
                  </a:cubicBezTo>
                  <a:cubicBezTo>
                    <a:pt x="11468" y="16518"/>
                    <a:pt x="11699" y="16350"/>
                    <a:pt x="11680" y="16350"/>
                  </a:cubicBezTo>
                  <a:cubicBezTo>
                    <a:pt x="11673" y="16350"/>
                    <a:pt x="11629" y="16374"/>
                    <a:pt x="11520" y="16434"/>
                  </a:cubicBezTo>
                  <a:cubicBezTo>
                    <a:pt x="11639" y="16196"/>
                    <a:pt x="11719" y="16255"/>
                    <a:pt x="11918" y="15997"/>
                  </a:cubicBezTo>
                  <a:cubicBezTo>
                    <a:pt x="11819" y="15997"/>
                    <a:pt x="11799" y="15798"/>
                    <a:pt x="11838" y="15599"/>
                  </a:cubicBezTo>
                  <a:cubicBezTo>
                    <a:pt x="11898" y="15499"/>
                    <a:pt x="11978" y="15420"/>
                    <a:pt x="12057" y="15320"/>
                  </a:cubicBezTo>
                  <a:lnTo>
                    <a:pt x="12077" y="15320"/>
                  </a:lnTo>
                  <a:cubicBezTo>
                    <a:pt x="12435" y="14922"/>
                    <a:pt x="12694" y="14743"/>
                    <a:pt x="13012" y="14365"/>
                  </a:cubicBezTo>
                  <a:cubicBezTo>
                    <a:pt x="13068" y="14351"/>
                    <a:pt x="13184" y="14278"/>
                    <a:pt x="13240" y="14278"/>
                  </a:cubicBezTo>
                  <a:cubicBezTo>
                    <a:pt x="13264" y="14278"/>
                    <a:pt x="13277" y="14290"/>
                    <a:pt x="13271" y="14325"/>
                  </a:cubicBezTo>
                  <a:cubicBezTo>
                    <a:pt x="13291" y="14246"/>
                    <a:pt x="13291" y="14166"/>
                    <a:pt x="13390" y="14047"/>
                  </a:cubicBezTo>
                  <a:cubicBezTo>
                    <a:pt x="13436" y="14027"/>
                    <a:pt x="13465" y="14018"/>
                    <a:pt x="13481" y="14018"/>
                  </a:cubicBezTo>
                  <a:cubicBezTo>
                    <a:pt x="13568" y="14018"/>
                    <a:pt x="13283" y="14272"/>
                    <a:pt x="13424" y="14272"/>
                  </a:cubicBezTo>
                  <a:cubicBezTo>
                    <a:pt x="13436" y="14272"/>
                    <a:pt x="13451" y="14270"/>
                    <a:pt x="13470" y="14266"/>
                  </a:cubicBezTo>
                  <a:cubicBezTo>
                    <a:pt x="13410" y="14186"/>
                    <a:pt x="13629" y="13868"/>
                    <a:pt x="13729" y="13649"/>
                  </a:cubicBezTo>
                  <a:cubicBezTo>
                    <a:pt x="13721" y="13647"/>
                    <a:pt x="13712" y="13646"/>
                    <a:pt x="13704" y="13646"/>
                  </a:cubicBezTo>
                  <a:cubicBezTo>
                    <a:pt x="13534" y="13646"/>
                    <a:pt x="13366" y="14037"/>
                    <a:pt x="13271" y="14246"/>
                  </a:cubicBezTo>
                  <a:cubicBezTo>
                    <a:pt x="13211" y="14186"/>
                    <a:pt x="13191" y="14107"/>
                    <a:pt x="13171" y="13987"/>
                  </a:cubicBezTo>
                  <a:cubicBezTo>
                    <a:pt x="13530" y="13569"/>
                    <a:pt x="13888" y="13151"/>
                    <a:pt x="14226" y="12754"/>
                  </a:cubicBezTo>
                  <a:cubicBezTo>
                    <a:pt x="14524" y="12515"/>
                    <a:pt x="15062" y="11759"/>
                    <a:pt x="15479" y="11401"/>
                  </a:cubicBezTo>
                  <a:cubicBezTo>
                    <a:pt x="15499" y="11321"/>
                    <a:pt x="15559" y="11222"/>
                    <a:pt x="15539" y="11162"/>
                  </a:cubicBezTo>
                  <a:cubicBezTo>
                    <a:pt x="15997" y="10625"/>
                    <a:pt x="16454" y="10087"/>
                    <a:pt x="16872" y="9570"/>
                  </a:cubicBezTo>
                  <a:cubicBezTo>
                    <a:pt x="16892" y="9590"/>
                    <a:pt x="16912" y="9590"/>
                    <a:pt x="16932" y="9610"/>
                  </a:cubicBezTo>
                  <a:lnTo>
                    <a:pt x="17051" y="9351"/>
                  </a:lnTo>
                  <a:cubicBezTo>
                    <a:pt x="17051" y="9351"/>
                    <a:pt x="17071" y="9331"/>
                    <a:pt x="17071" y="9331"/>
                  </a:cubicBezTo>
                  <a:cubicBezTo>
                    <a:pt x="17088" y="9348"/>
                    <a:pt x="17077" y="9420"/>
                    <a:pt x="17107" y="9420"/>
                  </a:cubicBezTo>
                  <a:cubicBezTo>
                    <a:pt x="17113" y="9420"/>
                    <a:pt x="17121" y="9418"/>
                    <a:pt x="17131" y="9411"/>
                  </a:cubicBezTo>
                  <a:cubicBezTo>
                    <a:pt x="17111" y="9371"/>
                    <a:pt x="17111" y="9331"/>
                    <a:pt x="17131" y="9272"/>
                  </a:cubicBezTo>
                  <a:cubicBezTo>
                    <a:pt x="17230" y="9152"/>
                    <a:pt x="17310" y="9033"/>
                    <a:pt x="17409" y="8914"/>
                  </a:cubicBezTo>
                  <a:lnTo>
                    <a:pt x="17429" y="8914"/>
                  </a:lnTo>
                  <a:cubicBezTo>
                    <a:pt x="17429" y="8894"/>
                    <a:pt x="17429" y="8894"/>
                    <a:pt x="17429" y="8894"/>
                  </a:cubicBezTo>
                  <a:cubicBezTo>
                    <a:pt x="17509" y="8794"/>
                    <a:pt x="17588" y="8695"/>
                    <a:pt x="17668" y="8615"/>
                  </a:cubicBezTo>
                  <a:cubicBezTo>
                    <a:pt x="17668" y="8595"/>
                    <a:pt x="17688" y="8595"/>
                    <a:pt x="17708" y="8575"/>
                  </a:cubicBezTo>
                  <a:cubicBezTo>
                    <a:pt x="17708" y="8555"/>
                    <a:pt x="17748" y="8536"/>
                    <a:pt x="17748" y="8496"/>
                  </a:cubicBezTo>
                  <a:cubicBezTo>
                    <a:pt x="20255" y="5472"/>
                    <a:pt x="22264" y="2905"/>
                    <a:pt x="23040" y="1711"/>
                  </a:cubicBezTo>
                  <a:lnTo>
                    <a:pt x="23179" y="1651"/>
                  </a:lnTo>
                  <a:cubicBezTo>
                    <a:pt x="23159" y="1651"/>
                    <a:pt x="23120" y="1632"/>
                    <a:pt x="23100" y="1632"/>
                  </a:cubicBezTo>
                  <a:cubicBezTo>
                    <a:pt x="23199" y="1453"/>
                    <a:pt x="23279" y="1313"/>
                    <a:pt x="23338" y="1214"/>
                  </a:cubicBezTo>
                  <a:cubicBezTo>
                    <a:pt x="23338" y="1214"/>
                    <a:pt x="23060" y="1114"/>
                    <a:pt x="22742" y="975"/>
                  </a:cubicBezTo>
                  <a:cubicBezTo>
                    <a:pt x="22662" y="836"/>
                    <a:pt x="22602" y="677"/>
                    <a:pt x="22682" y="577"/>
                  </a:cubicBezTo>
                  <a:lnTo>
                    <a:pt x="22682" y="577"/>
                  </a:lnTo>
                  <a:cubicBezTo>
                    <a:pt x="22664" y="583"/>
                    <a:pt x="22647" y="585"/>
                    <a:pt x="22629" y="585"/>
                  </a:cubicBezTo>
                  <a:cubicBezTo>
                    <a:pt x="22587" y="585"/>
                    <a:pt x="22545" y="571"/>
                    <a:pt x="22503" y="557"/>
                  </a:cubicBezTo>
                  <a:cubicBezTo>
                    <a:pt x="22483" y="537"/>
                    <a:pt x="22463" y="537"/>
                    <a:pt x="22423" y="517"/>
                  </a:cubicBezTo>
                  <a:lnTo>
                    <a:pt x="22403" y="497"/>
                  </a:lnTo>
                  <a:lnTo>
                    <a:pt x="22383" y="478"/>
                  </a:lnTo>
                  <a:lnTo>
                    <a:pt x="22324" y="438"/>
                  </a:lnTo>
                  <a:cubicBezTo>
                    <a:pt x="22145" y="338"/>
                    <a:pt x="21906" y="179"/>
                    <a:pt x="21747" y="80"/>
                  </a:cubicBezTo>
                  <a:cubicBezTo>
                    <a:pt x="21727" y="60"/>
                    <a:pt x="21687" y="60"/>
                    <a:pt x="21667" y="40"/>
                  </a:cubicBezTo>
                  <a:cubicBezTo>
                    <a:pt x="21647" y="20"/>
                    <a:pt x="21647" y="0"/>
                    <a:pt x="2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8" name="Google Shape;4018;p46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4019" name="Google Shape;4019;p46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0" name="Google Shape;4020;p46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4021" name="Google Shape;4021;p46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4022" name="Google Shape;4022;p46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4023" name="Google Shape;4023;p46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4024" name="Google Shape;4024;p46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4025" name="Google Shape;4025;p46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4026" name="Google Shape;4026;p46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027" name="Google Shape;4027;p46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4028" name="Google Shape;4028;p46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4029" name="Google Shape;4029;p46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030" name="Google Shape;4030;p46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4031" name="Google Shape;4031;p46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4032" name="Google Shape;4032;p46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6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34" name="Google Shape;4034;p46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4035" name="Google Shape;4035;p46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4036" name="Google Shape;4036;p46"/>
          <p:cNvSpPr/>
          <p:nvPr/>
        </p:nvSpPr>
        <p:spPr>
          <a:xfrm>
            <a:off x="7499500" y="4196474"/>
            <a:ext cx="540148" cy="434668"/>
          </a:xfrm>
          <a:custGeom>
            <a:avLst/>
            <a:gdLst/>
            <a:ahLst/>
            <a:cxnLst/>
            <a:rect l="l" t="t" r="r" b="b"/>
            <a:pathLst>
              <a:path w="23956" h="19280" extrusionOk="0">
                <a:moveTo>
                  <a:pt x="14843" y="0"/>
                </a:moveTo>
                <a:lnTo>
                  <a:pt x="10546" y="7402"/>
                </a:lnTo>
                <a:lnTo>
                  <a:pt x="4119" y="995"/>
                </a:lnTo>
                <a:lnTo>
                  <a:pt x="8795" y="7402"/>
                </a:lnTo>
                <a:lnTo>
                  <a:pt x="1" y="7163"/>
                </a:lnTo>
                <a:lnTo>
                  <a:pt x="7999" y="9551"/>
                </a:lnTo>
                <a:lnTo>
                  <a:pt x="637" y="14942"/>
                </a:lnTo>
                <a:lnTo>
                  <a:pt x="8854" y="12356"/>
                </a:lnTo>
                <a:lnTo>
                  <a:pt x="8854" y="12356"/>
                </a:lnTo>
                <a:cubicBezTo>
                  <a:pt x="8854" y="12356"/>
                  <a:pt x="8158" y="19240"/>
                  <a:pt x="8417" y="19280"/>
                </a:cubicBezTo>
                <a:cubicBezTo>
                  <a:pt x="8417" y="19280"/>
                  <a:pt x="8418" y="19280"/>
                  <a:pt x="8418" y="19280"/>
                </a:cubicBezTo>
                <a:cubicBezTo>
                  <a:pt x="8702" y="19280"/>
                  <a:pt x="11063" y="12436"/>
                  <a:pt x="11063" y="12436"/>
                </a:cubicBezTo>
                <a:lnTo>
                  <a:pt x="19220" y="17867"/>
                </a:lnTo>
                <a:lnTo>
                  <a:pt x="19220" y="17867"/>
                </a:lnTo>
                <a:lnTo>
                  <a:pt x="13252" y="10824"/>
                </a:lnTo>
                <a:lnTo>
                  <a:pt x="23956" y="10864"/>
                </a:lnTo>
                <a:lnTo>
                  <a:pt x="13351" y="8337"/>
                </a:lnTo>
                <a:lnTo>
                  <a:pt x="148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46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4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98" name="Google Shape;198;p4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"/>
          <p:cNvSpPr/>
          <p:nvPr/>
        </p:nvSpPr>
        <p:spPr>
          <a:xfrm>
            <a:off x="526450" y="540000"/>
            <a:ext cx="1792175" cy="1313350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4"/>
          <p:cNvGrpSpPr/>
          <p:nvPr/>
        </p:nvGrpSpPr>
        <p:grpSpPr>
          <a:xfrm>
            <a:off x="7053032" y="3466663"/>
            <a:ext cx="1487786" cy="1259844"/>
            <a:chOff x="478350" y="433625"/>
            <a:chExt cx="811800" cy="687425"/>
          </a:xfrm>
        </p:grpSpPr>
        <p:sp>
          <p:nvSpPr>
            <p:cNvPr id="259" name="Google Shape;259;p4"/>
            <p:cNvSpPr/>
            <p:nvPr/>
          </p:nvSpPr>
          <p:spPr>
            <a:xfrm>
              <a:off x="505225" y="57985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20" y="200"/>
                  </a:moveTo>
                  <a:cubicBezTo>
                    <a:pt x="140" y="140"/>
                    <a:pt x="199" y="41"/>
                    <a:pt x="120" y="1"/>
                  </a:cubicBezTo>
                  <a:cubicBezTo>
                    <a:pt x="40" y="41"/>
                    <a:pt x="0" y="140"/>
                    <a:pt x="120" y="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19650" y="589300"/>
              <a:ext cx="5000" cy="5000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199" y="140"/>
                  </a:moveTo>
                  <a:cubicBezTo>
                    <a:pt x="179" y="120"/>
                    <a:pt x="159" y="100"/>
                    <a:pt x="179" y="41"/>
                  </a:cubicBezTo>
                  <a:lnTo>
                    <a:pt x="40" y="1"/>
                  </a:lnTo>
                  <a:lnTo>
                    <a:pt x="0" y="120"/>
                  </a:lnTo>
                  <a:cubicBezTo>
                    <a:pt x="80" y="140"/>
                    <a:pt x="179" y="200"/>
                    <a:pt x="199" y="1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78350" y="590800"/>
              <a:ext cx="58225" cy="311400"/>
            </a:xfrm>
            <a:custGeom>
              <a:avLst/>
              <a:gdLst/>
              <a:ahLst/>
              <a:cxnLst/>
              <a:rect l="l" t="t" r="r" b="b"/>
              <a:pathLst>
                <a:path w="2329" h="12456" extrusionOk="0">
                  <a:moveTo>
                    <a:pt x="1991" y="11421"/>
                  </a:moveTo>
                  <a:cubicBezTo>
                    <a:pt x="1851" y="10565"/>
                    <a:pt x="1652" y="9809"/>
                    <a:pt x="1493" y="9013"/>
                  </a:cubicBezTo>
                  <a:cubicBezTo>
                    <a:pt x="1175" y="8695"/>
                    <a:pt x="1314" y="8237"/>
                    <a:pt x="1195" y="7859"/>
                  </a:cubicBezTo>
                  <a:cubicBezTo>
                    <a:pt x="1155" y="7760"/>
                    <a:pt x="1095" y="7700"/>
                    <a:pt x="1075" y="7621"/>
                  </a:cubicBezTo>
                  <a:cubicBezTo>
                    <a:pt x="1035" y="7342"/>
                    <a:pt x="1055" y="7083"/>
                    <a:pt x="1016" y="6904"/>
                  </a:cubicBezTo>
                  <a:cubicBezTo>
                    <a:pt x="956" y="6646"/>
                    <a:pt x="916" y="6447"/>
                    <a:pt x="876" y="6208"/>
                  </a:cubicBezTo>
                  <a:cubicBezTo>
                    <a:pt x="817" y="5930"/>
                    <a:pt x="837" y="5651"/>
                    <a:pt x="817" y="5353"/>
                  </a:cubicBezTo>
                  <a:cubicBezTo>
                    <a:pt x="817" y="5193"/>
                    <a:pt x="737" y="5074"/>
                    <a:pt x="757" y="4935"/>
                  </a:cubicBezTo>
                  <a:cubicBezTo>
                    <a:pt x="757" y="4815"/>
                    <a:pt x="837" y="4696"/>
                    <a:pt x="837" y="4577"/>
                  </a:cubicBezTo>
                  <a:cubicBezTo>
                    <a:pt x="856" y="4378"/>
                    <a:pt x="757" y="4139"/>
                    <a:pt x="757" y="3940"/>
                  </a:cubicBezTo>
                  <a:cubicBezTo>
                    <a:pt x="757" y="3860"/>
                    <a:pt x="837" y="3781"/>
                    <a:pt x="856" y="3701"/>
                  </a:cubicBezTo>
                  <a:cubicBezTo>
                    <a:pt x="856" y="3622"/>
                    <a:pt x="777" y="3502"/>
                    <a:pt x="777" y="3442"/>
                  </a:cubicBezTo>
                  <a:cubicBezTo>
                    <a:pt x="797" y="3363"/>
                    <a:pt x="916" y="3283"/>
                    <a:pt x="876" y="3204"/>
                  </a:cubicBezTo>
                  <a:cubicBezTo>
                    <a:pt x="856" y="3064"/>
                    <a:pt x="837" y="2905"/>
                    <a:pt x="797" y="2766"/>
                  </a:cubicBezTo>
                  <a:cubicBezTo>
                    <a:pt x="936" y="2348"/>
                    <a:pt x="1035" y="1672"/>
                    <a:pt x="1075" y="1194"/>
                  </a:cubicBezTo>
                  <a:cubicBezTo>
                    <a:pt x="1075" y="1135"/>
                    <a:pt x="956" y="1135"/>
                    <a:pt x="996" y="1035"/>
                  </a:cubicBezTo>
                  <a:cubicBezTo>
                    <a:pt x="1155" y="677"/>
                    <a:pt x="976" y="438"/>
                    <a:pt x="1135" y="80"/>
                  </a:cubicBezTo>
                  <a:cubicBezTo>
                    <a:pt x="837" y="0"/>
                    <a:pt x="876" y="299"/>
                    <a:pt x="757" y="597"/>
                  </a:cubicBezTo>
                  <a:cubicBezTo>
                    <a:pt x="717" y="717"/>
                    <a:pt x="558" y="756"/>
                    <a:pt x="538" y="776"/>
                  </a:cubicBezTo>
                  <a:cubicBezTo>
                    <a:pt x="518" y="796"/>
                    <a:pt x="578" y="836"/>
                    <a:pt x="558" y="876"/>
                  </a:cubicBezTo>
                  <a:cubicBezTo>
                    <a:pt x="558" y="876"/>
                    <a:pt x="538" y="955"/>
                    <a:pt x="518" y="995"/>
                  </a:cubicBezTo>
                  <a:cubicBezTo>
                    <a:pt x="419" y="1174"/>
                    <a:pt x="439" y="1274"/>
                    <a:pt x="399" y="1433"/>
                  </a:cubicBezTo>
                  <a:cubicBezTo>
                    <a:pt x="399" y="1513"/>
                    <a:pt x="319" y="1552"/>
                    <a:pt x="299" y="1632"/>
                  </a:cubicBezTo>
                  <a:cubicBezTo>
                    <a:pt x="260" y="1811"/>
                    <a:pt x="279" y="2149"/>
                    <a:pt x="260" y="2249"/>
                  </a:cubicBezTo>
                  <a:cubicBezTo>
                    <a:pt x="260" y="2308"/>
                    <a:pt x="180" y="2388"/>
                    <a:pt x="160" y="2448"/>
                  </a:cubicBezTo>
                  <a:cubicBezTo>
                    <a:pt x="120" y="2746"/>
                    <a:pt x="80" y="3064"/>
                    <a:pt x="61" y="3363"/>
                  </a:cubicBezTo>
                  <a:cubicBezTo>
                    <a:pt x="41" y="3482"/>
                    <a:pt x="100" y="3622"/>
                    <a:pt x="100" y="3761"/>
                  </a:cubicBezTo>
                  <a:cubicBezTo>
                    <a:pt x="100" y="3840"/>
                    <a:pt x="21" y="3940"/>
                    <a:pt x="1" y="4000"/>
                  </a:cubicBezTo>
                  <a:cubicBezTo>
                    <a:pt x="1" y="4099"/>
                    <a:pt x="21" y="4179"/>
                    <a:pt x="21" y="4258"/>
                  </a:cubicBezTo>
                  <a:cubicBezTo>
                    <a:pt x="21" y="4855"/>
                    <a:pt x="41" y="5372"/>
                    <a:pt x="41" y="5830"/>
                  </a:cubicBezTo>
                  <a:cubicBezTo>
                    <a:pt x="41" y="6029"/>
                    <a:pt x="1" y="6208"/>
                    <a:pt x="21" y="6387"/>
                  </a:cubicBezTo>
                  <a:cubicBezTo>
                    <a:pt x="41" y="6566"/>
                    <a:pt x="120" y="6765"/>
                    <a:pt x="180" y="6944"/>
                  </a:cubicBezTo>
                  <a:cubicBezTo>
                    <a:pt x="260" y="7282"/>
                    <a:pt x="319" y="7521"/>
                    <a:pt x="399" y="7800"/>
                  </a:cubicBezTo>
                  <a:cubicBezTo>
                    <a:pt x="439" y="7919"/>
                    <a:pt x="538" y="8337"/>
                    <a:pt x="538" y="8496"/>
                  </a:cubicBezTo>
                  <a:cubicBezTo>
                    <a:pt x="538" y="8556"/>
                    <a:pt x="478" y="8576"/>
                    <a:pt x="498" y="8675"/>
                  </a:cubicBezTo>
                  <a:cubicBezTo>
                    <a:pt x="518" y="8775"/>
                    <a:pt x="598" y="8854"/>
                    <a:pt x="638" y="8974"/>
                  </a:cubicBezTo>
                  <a:cubicBezTo>
                    <a:pt x="677" y="9093"/>
                    <a:pt x="697" y="9232"/>
                    <a:pt x="737" y="9352"/>
                  </a:cubicBezTo>
                  <a:cubicBezTo>
                    <a:pt x="797" y="9590"/>
                    <a:pt x="936" y="9809"/>
                    <a:pt x="996" y="10048"/>
                  </a:cubicBezTo>
                  <a:cubicBezTo>
                    <a:pt x="1155" y="10665"/>
                    <a:pt x="1274" y="11321"/>
                    <a:pt x="1593" y="11958"/>
                  </a:cubicBezTo>
                  <a:cubicBezTo>
                    <a:pt x="1831" y="11958"/>
                    <a:pt x="1851" y="12356"/>
                    <a:pt x="2030" y="12455"/>
                  </a:cubicBezTo>
                  <a:cubicBezTo>
                    <a:pt x="2249" y="12376"/>
                    <a:pt x="2090" y="12137"/>
                    <a:pt x="2090" y="11958"/>
                  </a:cubicBezTo>
                  <a:cubicBezTo>
                    <a:pt x="2030" y="11859"/>
                    <a:pt x="2329" y="11918"/>
                    <a:pt x="2189" y="11779"/>
                  </a:cubicBezTo>
                  <a:cubicBezTo>
                    <a:pt x="2170" y="11600"/>
                    <a:pt x="2070" y="11520"/>
                    <a:pt x="1991" y="1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618625" y="433625"/>
              <a:ext cx="671525" cy="687425"/>
            </a:xfrm>
            <a:custGeom>
              <a:avLst/>
              <a:gdLst/>
              <a:ahLst/>
              <a:cxnLst/>
              <a:rect l="l" t="t" r="r" b="b"/>
              <a:pathLst>
                <a:path w="26861" h="27497" extrusionOk="0">
                  <a:moveTo>
                    <a:pt x="26781" y="15479"/>
                  </a:moveTo>
                  <a:cubicBezTo>
                    <a:pt x="26721" y="14823"/>
                    <a:pt x="26701" y="14186"/>
                    <a:pt x="26582" y="13629"/>
                  </a:cubicBezTo>
                  <a:cubicBezTo>
                    <a:pt x="26542" y="13430"/>
                    <a:pt x="26443" y="13251"/>
                    <a:pt x="26403" y="13052"/>
                  </a:cubicBezTo>
                  <a:cubicBezTo>
                    <a:pt x="26224" y="12236"/>
                    <a:pt x="26164" y="11401"/>
                    <a:pt x="25945" y="10605"/>
                  </a:cubicBezTo>
                  <a:cubicBezTo>
                    <a:pt x="25866" y="10346"/>
                    <a:pt x="25726" y="10088"/>
                    <a:pt x="25647" y="9829"/>
                  </a:cubicBezTo>
                  <a:cubicBezTo>
                    <a:pt x="25567" y="9570"/>
                    <a:pt x="25567" y="9292"/>
                    <a:pt x="25488" y="9013"/>
                  </a:cubicBezTo>
                  <a:cubicBezTo>
                    <a:pt x="25408" y="8735"/>
                    <a:pt x="25289" y="8476"/>
                    <a:pt x="25189" y="8217"/>
                  </a:cubicBezTo>
                  <a:cubicBezTo>
                    <a:pt x="25070" y="7819"/>
                    <a:pt x="24851" y="7422"/>
                    <a:pt x="24712" y="7183"/>
                  </a:cubicBezTo>
                  <a:cubicBezTo>
                    <a:pt x="24592" y="6964"/>
                    <a:pt x="24553" y="6765"/>
                    <a:pt x="24473" y="6606"/>
                  </a:cubicBezTo>
                  <a:cubicBezTo>
                    <a:pt x="24334" y="6248"/>
                    <a:pt x="24095" y="5929"/>
                    <a:pt x="23896" y="5611"/>
                  </a:cubicBezTo>
                  <a:cubicBezTo>
                    <a:pt x="23836" y="5511"/>
                    <a:pt x="23856" y="5372"/>
                    <a:pt x="23797" y="5293"/>
                  </a:cubicBezTo>
                  <a:cubicBezTo>
                    <a:pt x="23737" y="5193"/>
                    <a:pt x="23598" y="5133"/>
                    <a:pt x="23538" y="5034"/>
                  </a:cubicBezTo>
                  <a:cubicBezTo>
                    <a:pt x="23538" y="5034"/>
                    <a:pt x="23538" y="4934"/>
                    <a:pt x="23498" y="4895"/>
                  </a:cubicBezTo>
                  <a:cubicBezTo>
                    <a:pt x="23319" y="4636"/>
                    <a:pt x="23160" y="4338"/>
                    <a:pt x="22961" y="4119"/>
                  </a:cubicBezTo>
                  <a:cubicBezTo>
                    <a:pt x="22881" y="4019"/>
                    <a:pt x="22782" y="3940"/>
                    <a:pt x="22702" y="3840"/>
                  </a:cubicBezTo>
                  <a:cubicBezTo>
                    <a:pt x="22603" y="3721"/>
                    <a:pt x="22523" y="3582"/>
                    <a:pt x="22503" y="3562"/>
                  </a:cubicBezTo>
                  <a:cubicBezTo>
                    <a:pt x="22424" y="3442"/>
                    <a:pt x="22284" y="3422"/>
                    <a:pt x="22185" y="3323"/>
                  </a:cubicBezTo>
                  <a:cubicBezTo>
                    <a:pt x="22145" y="3263"/>
                    <a:pt x="22165" y="3204"/>
                    <a:pt x="22145" y="3164"/>
                  </a:cubicBezTo>
                  <a:cubicBezTo>
                    <a:pt x="22105" y="3124"/>
                    <a:pt x="22006" y="3104"/>
                    <a:pt x="21966" y="3044"/>
                  </a:cubicBezTo>
                  <a:cubicBezTo>
                    <a:pt x="21707" y="2746"/>
                    <a:pt x="21409" y="2388"/>
                    <a:pt x="21051" y="2129"/>
                  </a:cubicBezTo>
                  <a:cubicBezTo>
                    <a:pt x="20951" y="2069"/>
                    <a:pt x="20832" y="2050"/>
                    <a:pt x="20752" y="1990"/>
                  </a:cubicBezTo>
                  <a:cubicBezTo>
                    <a:pt x="20633" y="1910"/>
                    <a:pt x="20553" y="1811"/>
                    <a:pt x="20454" y="1731"/>
                  </a:cubicBezTo>
                  <a:cubicBezTo>
                    <a:pt x="20255" y="1592"/>
                    <a:pt x="20056" y="1492"/>
                    <a:pt x="19837" y="1373"/>
                  </a:cubicBezTo>
                  <a:cubicBezTo>
                    <a:pt x="19419" y="1134"/>
                    <a:pt x="19002" y="955"/>
                    <a:pt x="18584" y="756"/>
                  </a:cubicBezTo>
                  <a:cubicBezTo>
                    <a:pt x="17768" y="398"/>
                    <a:pt x="16912" y="140"/>
                    <a:pt x="16077" y="40"/>
                  </a:cubicBezTo>
                  <a:cubicBezTo>
                    <a:pt x="15321" y="40"/>
                    <a:pt x="14604" y="0"/>
                    <a:pt x="13928" y="40"/>
                  </a:cubicBezTo>
                  <a:cubicBezTo>
                    <a:pt x="13829" y="40"/>
                    <a:pt x="13749" y="0"/>
                    <a:pt x="13649" y="20"/>
                  </a:cubicBezTo>
                  <a:cubicBezTo>
                    <a:pt x="13590" y="20"/>
                    <a:pt x="13510" y="80"/>
                    <a:pt x="13451" y="100"/>
                  </a:cubicBezTo>
                  <a:cubicBezTo>
                    <a:pt x="13271" y="120"/>
                    <a:pt x="13072" y="100"/>
                    <a:pt x="12913" y="120"/>
                  </a:cubicBezTo>
                  <a:cubicBezTo>
                    <a:pt x="12754" y="159"/>
                    <a:pt x="12595" y="219"/>
                    <a:pt x="12436" y="279"/>
                  </a:cubicBezTo>
                  <a:cubicBezTo>
                    <a:pt x="12356" y="299"/>
                    <a:pt x="12277" y="299"/>
                    <a:pt x="12197" y="319"/>
                  </a:cubicBezTo>
                  <a:cubicBezTo>
                    <a:pt x="12197" y="319"/>
                    <a:pt x="12157" y="418"/>
                    <a:pt x="12137" y="418"/>
                  </a:cubicBezTo>
                  <a:cubicBezTo>
                    <a:pt x="12098" y="458"/>
                    <a:pt x="12018" y="398"/>
                    <a:pt x="11978" y="418"/>
                  </a:cubicBezTo>
                  <a:cubicBezTo>
                    <a:pt x="11401" y="617"/>
                    <a:pt x="10765" y="756"/>
                    <a:pt x="10168" y="876"/>
                  </a:cubicBezTo>
                  <a:cubicBezTo>
                    <a:pt x="9790" y="955"/>
                    <a:pt x="9451" y="1055"/>
                    <a:pt x="9113" y="1174"/>
                  </a:cubicBezTo>
                  <a:cubicBezTo>
                    <a:pt x="6944" y="1393"/>
                    <a:pt x="5034" y="2030"/>
                    <a:pt x="3284" y="3960"/>
                  </a:cubicBezTo>
                  <a:cubicBezTo>
                    <a:pt x="3204" y="4039"/>
                    <a:pt x="3124" y="4139"/>
                    <a:pt x="3065" y="4238"/>
                  </a:cubicBezTo>
                  <a:cubicBezTo>
                    <a:pt x="3045" y="4218"/>
                    <a:pt x="3025" y="4198"/>
                    <a:pt x="3025" y="4198"/>
                  </a:cubicBezTo>
                  <a:cubicBezTo>
                    <a:pt x="2925" y="4079"/>
                    <a:pt x="2826" y="4159"/>
                    <a:pt x="2746" y="4178"/>
                  </a:cubicBezTo>
                  <a:cubicBezTo>
                    <a:pt x="2707" y="4198"/>
                    <a:pt x="2647" y="4238"/>
                    <a:pt x="2607" y="4278"/>
                  </a:cubicBezTo>
                  <a:cubicBezTo>
                    <a:pt x="2408" y="4417"/>
                    <a:pt x="2209" y="4636"/>
                    <a:pt x="2070" y="4895"/>
                  </a:cubicBezTo>
                  <a:cubicBezTo>
                    <a:pt x="2010" y="5034"/>
                    <a:pt x="2010" y="5153"/>
                    <a:pt x="1950" y="5293"/>
                  </a:cubicBezTo>
                  <a:cubicBezTo>
                    <a:pt x="1692" y="5790"/>
                    <a:pt x="1294" y="6287"/>
                    <a:pt x="1135" y="6765"/>
                  </a:cubicBezTo>
                  <a:cubicBezTo>
                    <a:pt x="1095" y="6964"/>
                    <a:pt x="1214" y="7262"/>
                    <a:pt x="956" y="7322"/>
                  </a:cubicBezTo>
                  <a:cubicBezTo>
                    <a:pt x="1055" y="7501"/>
                    <a:pt x="916" y="7800"/>
                    <a:pt x="816" y="8018"/>
                  </a:cubicBezTo>
                  <a:cubicBezTo>
                    <a:pt x="737" y="8138"/>
                    <a:pt x="677" y="8217"/>
                    <a:pt x="598" y="8277"/>
                  </a:cubicBezTo>
                  <a:cubicBezTo>
                    <a:pt x="538" y="9033"/>
                    <a:pt x="239" y="9789"/>
                    <a:pt x="160" y="10545"/>
                  </a:cubicBezTo>
                  <a:cubicBezTo>
                    <a:pt x="80" y="11301"/>
                    <a:pt x="1" y="12018"/>
                    <a:pt x="1" y="12674"/>
                  </a:cubicBezTo>
                  <a:cubicBezTo>
                    <a:pt x="21" y="13768"/>
                    <a:pt x="40" y="14743"/>
                    <a:pt x="200" y="15798"/>
                  </a:cubicBezTo>
                  <a:cubicBezTo>
                    <a:pt x="239" y="15957"/>
                    <a:pt x="319" y="16136"/>
                    <a:pt x="359" y="16315"/>
                  </a:cubicBezTo>
                  <a:cubicBezTo>
                    <a:pt x="418" y="16494"/>
                    <a:pt x="458" y="16673"/>
                    <a:pt x="518" y="16872"/>
                  </a:cubicBezTo>
                  <a:cubicBezTo>
                    <a:pt x="478" y="16912"/>
                    <a:pt x="498" y="16912"/>
                    <a:pt x="538" y="16932"/>
                  </a:cubicBezTo>
                  <a:cubicBezTo>
                    <a:pt x="598" y="17151"/>
                    <a:pt x="677" y="17370"/>
                    <a:pt x="757" y="17569"/>
                  </a:cubicBezTo>
                  <a:cubicBezTo>
                    <a:pt x="757" y="17608"/>
                    <a:pt x="757" y="17648"/>
                    <a:pt x="737" y="17688"/>
                  </a:cubicBezTo>
                  <a:cubicBezTo>
                    <a:pt x="777" y="17728"/>
                    <a:pt x="816" y="17768"/>
                    <a:pt x="836" y="17807"/>
                  </a:cubicBezTo>
                  <a:cubicBezTo>
                    <a:pt x="916" y="17986"/>
                    <a:pt x="1015" y="18185"/>
                    <a:pt x="1095" y="18364"/>
                  </a:cubicBezTo>
                  <a:cubicBezTo>
                    <a:pt x="1095" y="18364"/>
                    <a:pt x="1095" y="18384"/>
                    <a:pt x="1135" y="18424"/>
                  </a:cubicBezTo>
                  <a:cubicBezTo>
                    <a:pt x="1175" y="18504"/>
                    <a:pt x="1214" y="18583"/>
                    <a:pt x="1254" y="18683"/>
                  </a:cubicBezTo>
                  <a:cubicBezTo>
                    <a:pt x="1254" y="18742"/>
                    <a:pt x="1294" y="18802"/>
                    <a:pt x="1354" y="18842"/>
                  </a:cubicBezTo>
                  <a:cubicBezTo>
                    <a:pt x="1473" y="19041"/>
                    <a:pt x="1592" y="19220"/>
                    <a:pt x="1732" y="19419"/>
                  </a:cubicBezTo>
                  <a:cubicBezTo>
                    <a:pt x="3264" y="21588"/>
                    <a:pt x="5850" y="22841"/>
                    <a:pt x="8476" y="23299"/>
                  </a:cubicBezTo>
                  <a:cubicBezTo>
                    <a:pt x="10327" y="23637"/>
                    <a:pt x="12197" y="23617"/>
                    <a:pt x="14087" y="23518"/>
                  </a:cubicBezTo>
                  <a:cubicBezTo>
                    <a:pt x="13988" y="23537"/>
                    <a:pt x="13888" y="23557"/>
                    <a:pt x="13789" y="23577"/>
                  </a:cubicBezTo>
                  <a:cubicBezTo>
                    <a:pt x="13709" y="23597"/>
                    <a:pt x="13530" y="23617"/>
                    <a:pt x="13451" y="23657"/>
                  </a:cubicBezTo>
                  <a:cubicBezTo>
                    <a:pt x="13431" y="23657"/>
                    <a:pt x="13411" y="23756"/>
                    <a:pt x="13391" y="23756"/>
                  </a:cubicBezTo>
                  <a:cubicBezTo>
                    <a:pt x="13331" y="23776"/>
                    <a:pt x="13252" y="23717"/>
                    <a:pt x="13172" y="23717"/>
                  </a:cubicBezTo>
                  <a:cubicBezTo>
                    <a:pt x="12913" y="23717"/>
                    <a:pt x="12734" y="23736"/>
                    <a:pt x="12535" y="23736"/>
                  </a:cubicBezTo>
                  <a:cubicBezTo>
                    <a:pt x="12376" y="23736"/>
                    <a:pt x="12217" y="23796"/>
                    <a:pt x="12078" y="23677"/>
                  </a:cubicBezTo>
                  <a:cubicBezTo>
                    <a:pt x="11899" y="23717"/>
                    <a:pt x="11640" y="23796"/>
                    <a:pt x="11381" y="23836"/>
                  </a:cubicBezTo>
                  <a:cubicBezTo>
                    <a:pt x="11302" y="23856"/>
                    <a:pt x="11123" y="23876"/>
                    <a:pt x="11123" y="23876"/>
                  </a:cubicBezTo>
                  <a:cubicBezTo>
                    <a:pt x="11083" y="23876"/>
                    <a:pt x="11083" y="23836"/>
                    <a:pt x="11063" y="23836"/>
                  </a:cubicBezTo>
                  <a:cubicBezTo>
                    <a:pt x="10944" y="23856"/>
                    <a:pt x="10824" y="23915"/>
                    <a:pt x="10705" y="23915"/>
                  </a:cubicBezTo>
                  <a:cubicBezTo>
                    <a:pt x="10148" y="23955"/>
                    <a:pt x="9272" y="23537"/>
                    <a:pt x="9093" y="24194"/>
                  </a:cubicBezTo>
                  <a:cubicBezTo>
                    <a:pt x="9014" y="24492"/>
                    <a:pt x="9073" y="24711"/>
                    <a:pt x="9193" y="24851"/>
                  </a:cubicBezTo>
                  <a:cubicBezTo>
                    <a:pt x="9213" y="24890"/>
                    <a:pt x="9332" y="24871"/>
                    <a:pt x="9412" y="24930"/>
                  </a:cubicBezTo>
                  <a:cubicBezTo>
                    <a:pt x="9491" y="24970"/>
                    <a:pt x="9571" y="25010"/>
                    <a:pt x="9611" y="25109"/>
                  </a:cubicBezTo>
                  <a:cubicBezTo>
                    <a:pt x="10148" y="25109"/>
                    <a:pt x="10745" y="24990"/>
                    <a:pt x="11322" y="24950"/>
                  </a:cubicBezTo>
                  <a:cubicBezTo>
                    <a:pt x="11381" y="24930"/>
                    <a:pt x="11461" y="24890"/>
                    <a:pt x="11521" y="24890"/>
                  </a:cubicBezTo>
                  <a:cubicBezTo>
                    <a:pt x="11580" y="24890"/>
                    <a:pt x="11640" y="24950"/>
                    <a:pt x="11720" y="24950"/>
                  </a:cubicBezTo>
                  <a:cubicBezTo>
                    <a:pt x="11859" y="24930"/>
                    <a:pt x="12018" y="24851"/>
                    <a:pt x="12157" y="24851"/>
                  </a:cubicBezTo>
                  <a:cubicBezTo>
                    <a:pt x="12197" y="24831"/>
                    <a:pt x="12297" y="24890"/>
                    <a:pt x="12356" y="24890"/>
                  </a:cubicBezTo>
                  <a:cubicBezTo>
                    <a:pt x="12436" y="24890"/>
                    <a:pt x="12495" y="24851"/>
                    <a:pt x="12575" y="24831"/>
                  </a:cubicBezTo>
                  <a:cubicBezTo>
                    <a:pt x="12655" y="24831"/>
                    <a:pt x="12714" y="24890"/>
                    <a:pt x="12774" y="24890"/>
                  </a:cubicBezTo>
                  <a:cubicBezTo>
                    <a:pt x="13013" y="24871"/>
                    <a:pt x="13192" y="24751"/>
                    <a:pt x="13371" y="24910"/>
                  </a:cubicBezTo>
                  <a:cubicBezTo>
                    <a:pt x="13590" y="24811"/>
                    <a:pt x="13829" y="24771"/>
                    <a:pt x="14027" y="24731"/>
                  </a:cubicBezTo>
                  <a:cubicBezTo>
                    <a:pt x="14127" y="24691"/>
                    <a:pt x="14127" y="24731"/>
                    <a:pt x="14226" y="24711"/>
                  </a:cubicBezTo>
                  <a:cubicBezTo>
                    <a:pt x="14525" y="24652"/>
                    <a:pt x="14843" y="24532"/>
                    <a:pt x="15142" y="24492"/>
                  </a:cubicBezTo>
                  <a:cubicBezTo>
                    <a:pt x="15261" y="24473"/>
                    <a:pt x="15380" y="24532"/>
                    <a:pt x="15500" y="24512"/>
                  </a:cubicBezTo>
                  <a:cubicBezTo>
                    <a:pt x="15599" y="24512"/>
                    <a:pt x="15679" y="24413"/>
                    <a:pt x="15778" y="24393"/>
                  </a:cubicBezTo>
                  <a:cubicBezTo>
                    <a:pt x="16534" y="24154"/>
                    <a:pt x="17310" y="24274"/>
                    <a:pt x="18126" y="24055"/>
                  </a:cubicBezTo>
                  <a:cubicBezTo>
                    <a:pt x="18285" y="24015"/>
                    <a:pt x="18444" y="23935"/>
                    <a:pt x="18604" y="23876"/>
                  </a:cubicBezTo>
                  <a:cubicBezTo>
                    <a:pt x="18604" y="23876"/>
                    <a:pt x="18663" y="23935"/>
                    <a:pt x="18703" y="23915"/>
                  </a:cubicBezTo>
                  <a:cubicBezTo>
                    <a:pt x="18822" y="23896"/>
                    <a:pt x="19002" y="23836"/>
                    <a:pt x="19141" y="23796"/>
                  </a:cubicBezTo>
                  <a:cubicBezTo>
                    <a:pt x="20215" y="23458"/>
                    <a:pt x="21230" y="22960"/>
                    <a:pt x="22066" y="22264"/>
                  </a:cubicBezTo>
                  <a:cubicBezTo>
                    <a:pt x="22125" y="22204"/>
                    <a:pt x="22185" y="22165"/>
                    <a:pt x="22245" y="22105"/>
                  </a:cubicBezTo>
                  <a:cubicBezTo>
                    <a:pt x="22563" y="21806"/>
                    <a:pt x="22861" y="21448"/>
                    <a:pt x="23100" y="21170"/>
                  </a:cubicBezTo>
                  <a:cubicBezTo>
                    <a:pt x="23319" y="20931"/>
                    <a:pt x="23558" y="20414"/>
                    <a:pt x="23797" y="20175"/>
                  </a:cubicBezTo>
                  <a:cubicBezTo>
                    <a:pt x="23816" y="20155"/>
                    <a:pt x="23777" y="20115"/>
                    <a:pt x="23777" y="20076"/>
                  </a:cubicBezTo>
                  <a:cubicBezTo>
                    <a:pt x="24015" y="19598"/>
                    <a:pt x="24155" y="19041"/>
                    <a:pt x="24254" y="18782"/>
                  </a:cubicBezTo>
                  <a:cubicBezTo>
                    <a:pt x="24413" y="18364"/>
                    <a:pt x="24433" y="17867"/>
                    <a:pt x="24533" y="17390"/>
                  </a:cubicBezTo>
                  <a:cubicBezTo>
                    <a:pt x="24612" y="16872"/>
                    <a:pt x="24771" y="16375"/>
                    <a:pt x="24732" y="15798"/>
                  </a:cubicBezTo>
                  <a:cubicBezTo>
                    <a:pt x="24712" y="15559"/>
                    <a:pt x="24712" y="15440"/>
                    <a:pt x="24712" y="15320"/>
                  </a:cubicBezTo>
                  <a:cubicBezTo>
                    <a:pt x="24712" y="15082"/>
                    <a:pt x="24632" y="14843"/>
                    <a:pt x="24612" y="14604"/>
                  </a:cubicBezTo>
                  <a:cubicBezTo>
                    <a:pt x="24592" y="14505"/>
                    <a:pt x="24652" y="14425"/>
                    <a:pt x="24632" y="14326"/>
                  </a:cubicBezTo>
                  <a:cubicBezTo>
                    <a:pt x="24573" y="13589"/>
                    <a:pt x="24493" y="12833"/>
                    <a:pt x="24354" y="12097"/>
                  </a:cubicBezTo>
                  <a:cubicBezTo>
                    <a:pt x="24194" y="11361"/>
                    <a:pt x="24015" y="10665"/>
                    <a:pt x="23797" y="9988"/>
                  </a:cubicBezTo>
                  <a:cubicBezTo>
                    <a:pt x="23757" y="9909"/>
                    <a:pt x="23816" y="9809"/>
                    <a:pt x="23777" y="9749"/>
                  </a:cubicBezTo>
                  <a:cubicBezTo>
                    <a:pt x="23757" y="9670"/>
                    <a:pt x="23657" y="9630"/>
                    <a:pt x="23617" y="9550"/>
                  </a:cubicBezTo>
                  <a:cubicBezTo>
                    <a:pt x="23598" y="9511"/>
                    <a:pt x="23657" y="9471"/>
                    <a:pt x="23637" y="9431"/>
                  </a:cubicBezTo>
                  <a:cubicBezTo>
                    <a:pt x="23617" y="9312"/>
                    <a:pt x="23419" y="8954"/>
                    <a:pt x="23379" y="8914"/>
                  </a:cubicBezTo>
                  <a:cubicBezTo>
                    <a:pt x="23339" y="8874"/>
                    <a:pt x="23419" y="8854"/>
                    <a:pt x="23399" y="8834"/>
                  </a:cubicBezTo>
                  <a:cubicBezTo>
                    <a:pt x="23379" y="8774"/>
                    <a:pt x="23339" y="8774"/>
                    <a:pt x="23319" y="8755"/>
                  </a:cubicBezTo>
                  <a:cubicBezTo>
                    <a:pt x="23299" y="8695"/>
                    <a:pt x="23359" y="8655"/>
                    <a:pt x="23319" y="8615"/>
                  </a:cubicBezTo>
                  <a:cubicBezTo>
                    <a:pt x="23279" y="8456"/>
                    <a:pt x="23140" y="8337"/>
                    <a:pt x="23080" y="8197"/>
                  </a:cubicBezTo>
                  <a:cubicBezTo>
                    <a:pt x="23060" y="8158"/>
                    <a:pt x="23100" y="8118"/>
                    <a:pt x="23100" y="8098"/>
                  </a:cubicBezTo>
                  <a:cubicBezTo>
                    <a:pt x="23080" y="8058"/>
                    <a:pt x="23021" y="8058"/>
                    <a:pt x="23001" y="8018"/>
                  </a:cubicBezTo>
                  <a:cubicBezTo>
                    <a:pt x="22941" y="7879"/>
                    <a:pt x="22842" y="7740"/>
                    <a:pt x="22782" y="7581"/>
                  </a:cubicBezTo>
                  <a:cubicBezTo>
                    <a:pt x="22742" y="7501"/>
                    <a:pt x="22762" y="7402"/>
                    <a:pt x="22722" y="7322"/>
                  </a:cubicBezTo>
                  <a:cubicBezTo>
                    <a:pt x="22643" y="7163"/>
                    <a:pt x="22503" y="7043"/>
                    <a:pt x="22404" y="6884"/>
                  </a:cubicBezTo>
                  <a:cubicBezTo>
                    <a:pt x="22245" y="6626"/>
                    <a:pt x="22066" y="6307"/>
                    <a:pt x="21887" y="5969"/>
                  </a:cubicBezTo>
                  <a:cubicBezTo>
                    <a:pt x="21767" y="5790"/>
                    <a:pt x="21727" y="5591"/>
                    <a:pt x="21648" y="5472"/>
                  </a:cubicBezTo>
                  <a:cubicBezTo>
                    <a:pt x="21608" y="5412"/>
                    <a:pt x="21469" y="5392"/>
                    <a:pt x="21429" y="5332"/>
                  </a:cubicBezTo>
                  <a:cubicBezTo>
                    <a:pt x="21389" y="5273"/>
                    <a:pt x="21369" y="5153"/>
                    <a:pt x="21329" y="5094"/>
                  </a:cubicBezTo>
                  <a:cubicBezTo>
                    <a:pt x="21310" y="5054"/>
                    <a:pt x="21250" y="5094"/>
                    <a:pt x="21230" y="5034"/>
                  </a:cubicBezTo>
                  <a:cubicBezTo>
                    <a:pt x="21230" y="5014"/>
                    <a:pt x="21270" y="4915"/>
                    <a:pt x="21270" y="4895"/>
                  </a:cubicBezTo>
                  <a:cubicBezTo>
                    <a:pt x="21210" y="4815"/>
                    <a:pt x="21111" y="4775"/>
                    <a:pt x="21071" y="4716"/>
                  </a:cubicBezTo>
                  <a:cubicBezTo>
                    <a:pt x="20852" y="4457"/>
                    <a:pt x="20534" y="4298"/>
                    <a:pt x="20295" y="4079"/>
                  </a:cubicBezTo>
                  <a:cubicBezTo>
                    <a:pt x="20156" y="3960"/>
                    <a:pt x="20036" y="3840"/>
                    <a:pt x="19897" y="3721"/>
                  </a:cubicBezTo>
                  <a:cubicBezTo>
                    <a:pt x="19857" y="3701"/>
                    <a:pt x="19797" y="3701"/>
                    <a:pt x="19797" y="3701"/>
                  </a:cubicBezTo>
                  <a:cubicBezTo>
                    <a:pt x="19738" y="3661"/>
                    <a:pt x="19758" y="3601"/>
                    <a:pt x="19738" y="3582"/>
                  </a:cubicBezTo>
                  <a:cubicBezTo>
                    <a:pt x="19698" y="3542"/>
                    <a:pt x="19579" y="3422"/>
                    <a:pt x="19579" y="3422"/>
                  </a:cubicBezTo>
                  <a:cubicBezTo>
                    <a:pt x="19081" y="3005"/>
                    <a:pt x="18564" y="2666"/>
                    <a:pt x="18106" y="2189"/>
                  </a:cubicBezTo>
                  <a:cubicBezTo>
                    <a:pt x="18345" y="2209"/>
                    <a:pt x="18524" y="2328"/>
                    <a:pt x="18723" y="2447"/>
                  </a:cubicBezTo>
                  <a:cubicBezTo>
                    <a:pt x="19141" y="2706"/>
                    <a:pt x="19559" y="2925"/>
                    <a:pt x="19937" y="3184"/>
                  </a:cubicBezTo>
                  <a:cubicBezTo>
                    <a:pt x="20016" y="3243"/>
                    <a:pt x="20116" y="3323"/>
                    <a:pt x="20215" y="3383"/>
                  </a:cubicBezTo>
                  <a:cubicBezTo>
                    <a:pt x="20315" y="3422"/>
                    <a:pt x="20454" y="3422"/>
                    <a:pt x="20534" y="3482"/>
                  </a:cubicBezTo>
                  <a:cubicBezTo>
                    <a:pt x="20573" y="3522"/>
                    <a:pt x="20633" y="3562"/>
                    <a:pt x="20693" y="3601"/>
                  </a:cubicBezTo>
                  <a:cubicBezTo>
                    <a:pt x="20733" y="3641"/>
                    <a:pt x="20792" y="3681"/>
                    <a:pt x="20792" y="3681"/>
                  </a:cubicBezTo>
                  <a:cubicBezTo>
                    <a:pt x="20792" y="3701"/>
                    <a:pt x="20772" y="3761"/>
                    <a:pt x="20812" y="3800"/>
                  </a:cubicBezTo>
                  <a:cubicBezTo>
                    <a:pt x="20852" y="3820"/>
                    <a:pt x="20971" y="3820"/>
                    <a:pt x="21011" y="3860"/>
                  </a:cubicBezTo>
                  <a:cubicBezTo>
                    <a:pt x="21031" y="3880"/>
                    <a:pt x="20991" y="3920"/>
                    <a:pt x="21011" y="3940"/>
                  </a:cubicBezTo>
                  <a:cubicBezTo>
                    <a:pt x="21031" y="3979"/>
                    <a:pt x="21071" y="3960"/>
                    <a:pt x="21111" y="3999"/>
                  </a:cubicBezTo>
                  <a:cubicBezTo>
                    <a:pt x="21310" y="4198"/>
                    <a:pt x="21389" y="4497"/>
                    <a:pt x="21668" y="4656"/>
                  </a:cubicBezTo>
                  <a:cubicBezTo>
                    <a:pt x="21707" y="5133"/>
                    <a:pt x="22105" y="5492"/>
                    <a:pt x="22404" y="5949"/>
                  </a:cubicBezTo>
                  <a:cubicBezTo>
                    <a:pt x="22503" y="6069"/>
                    <a:pt x="22603" y="6208"/>
                    <a:pt x="22682" y="6347"/>
                  </a:cubicBezTo>
                  <a:cubicBezTo>
                    <a:pt x="22702" y="6407"/>
                    <a:pt x="22643" y="6486"/>
                    <a:pt x="22662" y="6546"/>
                  </a:cubicBezTo>
                  <a:cubicBezTo>
                    <a:pt x="22682" y="6606"/>
                    <a:pt x="22782" y="6665"/>
                    <a:pt x="22802" y="6725"/>
                  </a:cubicBezTo>
                  <a:cubicBezTo>
                    <a:pt x="22921" y="6984"/>
                    <a:pt x="23060" y="7223"/>
                    <a:pt x="23200" y="7481"/>
                  </a:cubicBezTo>
                  <a:cubicBezTo>
                    <a:pt x="23419" y="7939"/>
                    <a:pt x="23498" y="8317"/>
                    <a:pt x="23677" y="8655"/>
                  </a:cubicBezTo>
                  <a:cubicBezTo>
                    <a:pt x="23856" y="9013"/>
                    <a:pt x="24035" y="9332"/>
                    <a:pt x="24155" y="9670"/>
                  </a:cubicBezTo>
                  <a:cubicBezTo>
                    <a:pt x="24155" y="9729"/>
                    <a:pt x="24115" y="9809"/>
                    <a:pt x="24135" y="9849"/>
                  </a:cubicBezTo>
                  <a:cubicBezTo>
                    <a:pt x="24155" y="9928"/>
                    <a:pt x="24214" y="9948"/>
                    <a:pt x="24234" y="10008"/>
                  </a:cubicBezTo>
                  <a:cubicBezTo>
                    <a:pt x="24274" y="10127"/>
                    <a:pt x="24234" y="10267"/>
                    <a:pt x="24274" y="10366"/>
                  </a:cubicBezTo>
                  <a:cubicBezTo>
                    <a:pt x="24274" y="10426"/>
                    <a:pt x="24374" y="10426"/>
                    <a:pt x="24393" y="10486"/>
                  </a:cubicBezTo>
                  <a:cubicBezTo>
                    <a:pt x="24433" y="10525"/>
                    <a:pt x="24374" y="10605"/>
                    <a:pt x="24393" y="10645"/>
                  </a:cubicBezTo>
                  <a:cubicBezTo>
                    <a:pt x="24393" y="10704"/>
                    <a:pt x="24413" y="10724"/>
                    <a:pt x="24413" y="10784"/>
                  </a:cubicBezTo>
                  <a:cubicBezTo>
                    <a:pt x="24433" y="11102"/>
                    <a:pt x="24672" y="11202"/>
                    <a:pt x="24752" y="11421"/>
                  </a:cubicBezTo>
                  <a:cubicBezTo>
                    <a:pt x="24831" y="11659"/>
                    <a:pt x="24851" y="11898"/>
                    <a:pt x="24891" y="12157"/>
                  </a:cubicBezTo>
                  <a:cubicBezTo>
                    <a:pt x="24931" y="12475"/>
                    <a:pt x="25030" y="12853"/>
                    <a:pt x="24970" y="13072"/>
                  </a:cubicBezTo>
                  <a:cubicBezTo>
                    <a:pt x="24871" y="13410"/>
                    <a:pt x="25070" y="13729"/>
                    <a:pt x="25130" y="14047"/>
                  </a:cubicBezTo>
                  <a:cubicBezTo>
                    <a:pt x="25189" y="14266"/>
                    <a:pt x="25150" y="14524"/>
                    <a:pt x="25150" y="14664"/>
                  </a:cubicBezTo>
                  <a:cubicBezTo>
                    <a:pt x="25150" y="14723"/>
                    <a:pt x="25209" y="14783"/>
                    <a:pt x="25209" y="14863"/>
                  </a:cubicBezTo>
                  <a:cubicBezTo>
                    <a:pt x="25209" y="14982"/>
                    <a:pt x="25229" y="15101"/>
                    <a:pt x="25229" y="15221"/>
                  </a:cubicBezTo>
                  <a:cubicBezTo>
                    <a:pt x="25249" y="15360"/>
                    <a:pt x="25309" y="15499"/>
                    <a:pt x="25249" y="15639"/>
                  </a:cubicBezTo>
                  <a:cubicBezTo>
                    <a:pt x="25269" y="15778"/>
                    <a:pt x="25408" y="15838"/>
                    <a:pt x="25428" y="15977"/>
                  </a:cubicBezTo>
                  <a:cubicBezTo>
                    <a:pt x="25309" y="16136"/>
                    <a:pt x="25468" y="16335"/>
                    <a:pt x="25468" y="16474"/>
                  </a:cubicBezTo>
                  <a:cubicBezTo>
                    <a:pt x="25468" y="16534"/>
                    <a:pt x="25408" y="16594"/>
                    <a:pt x="25408" y="16653"/>
                  </a:cubicBezTo>
                  <a:cubicBezTo>
                    <a:pt x="25428" y="16852"/>
                    <a:pt x="25488" y="17071"/>
                    <a:pt x="25488" y="17230"/>
                  </a:cubicBezTo>
                  <a:cubicBezTo>
                    <a:pt x="25488" y="17270"/>
                    <a:pt x="25428" y="17350"/>
                    <a:pt x="25428" y="17390"/>
                  </a:cubicBezTo>
                  <a:cubicBezTo>
                    <a:pt x="25408" y="17668"/>
                    <a:pt x="25428" y="17947"/>
                    <a:pt x="25388" y="18245"/>
                  </a:cubicBezTo>
                  <a:cubicBezTo>
                    <a:pt x="25368" y="18524"/>
                    <a:pt x="25329" y="18862"/>
                    <a:pt x="25249" y="19160"/>
                  </a:cubicBezTo>
                  <a:cubicBezTo>
                    <a:pt x="25150" y="19598"/>
                    <a:pt x="24970" y="19996"/>
                    <a:pt x="24851" y="20394"/>
                  </a:cubicBezTo>
                  <a:cubicBezTo>
                    <a:pt x="24851" y="20394"/>
                    <a:pt x="24771" y="20414"/>
                    <a:pt x="24752" y="20473"/>
                  </a:cubicBezTo>
                  <a:cubicBezTo>
                    <a:pt x="24712" y="20613"/>
                    <a:pt x="24712" y="20812"/>
                    <a:pt x="24652" y="20931"/>
                  </a:cubicBezTo>
                  <a:cubicBezTo>
                    <a:pt x="24592" y="21110"/>
                    <a:pt x="24433" y="21229"/>
                    <a:pt x="24453" y="21428"/>
                  </a:cubicBezTo>
                  <a:cubicBezTo>
                    <a:pt x="24354" y="21627"/>
                    <a:pt x="24155" y="21747"/>
                    <a:pt x="24075" y="21906"/>
                  </a:cubicBezTo>
                  <a:cubicBezTo>
                    <a:pt x="24035" y="21966"/>
                    <a:pt x="24055" y="22045"/>
                    <a:pt x="23996" y="22105"/>
                  </a:cubicBezTo>
                  <a:cubicBezTo>
                    <a:pt x="23916" y="22165"/>
                    <a:pt x="23836" y="22165"/>
                    <a:pt x="23757" y="22224"/>
                  </a:cubicBezTo>
                  <a:cubicBezTo>
                    <a:pt x="23578" y="22324"/>
                    <a:pt x="23518" y="22463"/>
                    <a:pt x="23419" y="22582"/>
                  </a:cubicBezTo>
                  <a:cubicBezTo>
                    <a:pt x="23339" y="22722"/>
                    <a:pt x="23200" y="22881"/>
                    <a:pt x="23040" y="23000"/>
                  </a:cubicBezTo>
                  <a:cubicBezTo>
                    <a:pt x="22643" y="23319"/>
                    <a:pt x="22105" y="23557"/>
                    <a:pt x="21747" y="23756"/>
                  </a:cubicBezTo>
                  <a:cubicBezTo>
                    <a:pt x="21688" y="23816"/>
                    <a:pt x="21648" y="23816"/>
                    <a:pt x="21568" y="23856"/>
                  </a:cubicBezTo>
                  <a:cubicBezTo>
                    <a:pt x="21409" y="23935"/>
                    <a:pt x="21270" y="24055"/>
                    <a:pt x="21130" y="24114"/>
                  </a:cubicBezTo>
                  <a:cubicBezTo>
                    <a:pt x="20772" y="24254"/>
                    <a:pt x="20414" y="24274"/>
                    <a:pt x="20096" y="24373"/>
                  </a:cubicBezTo>
                  <a:cubicBezTo>
                    <a:pt x="19897" y="24433"/>
                    <a:pt x="19718" y="24572"/>
                    <a:pt x="19519" y="24612"/>
                  </a:cubicBezTo>
                  <a:cubicBezTo>
                    <a:pt x="19280" y="24691"/>
                    <a:pt x="19021" y="24691"/>
                    <a:pt x="18803" y="24711"/>
                  </a:cubicBezTo>
                  <a:cubicBezTo>
                    <a:pt x="18743" y="24771"/>
                    <a:pt x="18624" y="24791"/>
                    <a:pt x="18584" y="24910"/>
                  </a:cubicBezTo>
                  <a:cubicBezTo>
                    <a:pt x="18504" y="24930"/>
                    <a:pt x="18484" y="24811"/>
                    <a:pt x="18405" y="24831"/>
                  </a:cubicBezTo>
                  <a:cubicBezTo>
                    <a:pt x="18405" y="24831"/>
                    <a:pt x="18345" y="24930"/>
                    <a:pt x="18345" y="24930"/>
                  </a:cubicBezTo>
                  <a:cubicBezTo>
                    <a:pt x="18305" y="24950"/>
                    <a:pt x="18246" y="24950"/>
                    <a:pt x="18206" y="24950"/>
                  </a:cubicBezTo>
                  <a:cubicBezTo>
                    <a:pt x="18007" y="24990"/>
                    <a:pt x="17768" y="24930"/>
                    <a:pt x="17629" y="25030"/>
                  </a:cubicBezTo>
                  <a:cubicBezTo>
                    <a:pt x="16912" y="25408"/>
                    <a:pt x="16077" y="25308"/>
                    <a:pt x="15420" y="25646"/>
                  </a:cubicBezTo>
                  <a:cubicBezTo>
                    <a:pt x="15042" y="25706"/>
                    <a:pt x="14425" y="25786"/>
                    <a:pt x="14067" y="26044"/>
                  </a:cubicBezTo>
                  <a:cubicBezTo>
                    <a:pt x="13709" y="25945"/>
                    <a:pt x="13351" y="26124"/>
                    <a:pt x="12993" y="26204"/>
                  </a:cubicBezTo>
                  <a:cubicBezTo>
                    <a:pt x="12774" y="26243"/>
                    <a:pt x="12555" y="26223"/>
                    <a:pt x="12336" y="26263"/>
                  </a:cubicBezTo>
                  <a:cubicBezTo>
                    <a:pt x="12297" y="26263"/>
                    <a:pt x="12177" y="26363"/>
                    <a:pt x="12157" y="26363"/>
                  </a:cubicBezTo>
                  <a:cubicBezTo>
                    <a:pt x="12137" y="26363"/>
                    <a:pt x="12137" y="26303"/>
                    <a:pt x="12098" y="26323"/>
                  </a:cubicBezTo>
                  <a:cubicBezTo>
                    <a:pt x="11978" y="26343"/>
                    <a:pt x="11899" y="26403"/>
                    <a:pt x="11779" y="26422"/>
                  </a:cubicBezTo>
                  <a:cubicBezTo>
                    <a:pt x="11620" y="26442"/>
                    <a:pt x="11441" y="26422"/>
                    <a:pt x="11282" y="26422"/>
                  </a:cubicBezTo>
                  <a:cubicBezTo>
                    <a:pt x="11083" y="26403"/>
                    <a:pt x="10904" y="26343"/>
                    <a:pt x="10725" y="26343"/>
                  </a:cubicBezTo>
                  <a:cubicBezTo>
                    <a:pt x="10347" y="26363"/>
                    <a:pt x="9949" y="26661"/>
                    <a:pt x="9571" y="26482"/>
                  </a:cubicBezTo>
                  <a:cubicBezTo>
                    <a:pt x="9412" y="26582"/>
                    <a:pt x="9292" y="26522"/>
                    <a:pt x="9173" y="26442"/>
                  </a:cubicBezTo>
                  <a:cubicBezTo>
                    <a:pt x="8874" y="26582"/>
                    <a:pt x="8576" y="26522"/>
                    <a:pt x="8297" y="26522"/>
                  </a:cubicBezTo>
                  <a:cubicBezTo>
                    <a:pt x="8118" y="26522"/>
                    <a:pt x="7979" y="26562"/>
                    <a:pt x="7820" y="26562"/>
                  </a:cubicBezTo>
                  <a:cubicBezTo>
                    <a:pt x="7661" y="26542"/>
                    <a:pt x="7621" y="26462"/>
                    <a:pt x="7502" y="26502"/>
                  </a:cubicBezTo>
                  <a:cubicBezTo>
                    <a:pt x="7362" y="26542"/>
                    <a:pt x="6885" y="26403"/>
                    <a:pt x="6765" y="26383"/>
                  </a:cubicBezTo>
                  <a:cubicBezTo>
                    <a:pt x="6686" y="26383"/>
                    <a:pt x="6626" y="26403"/>
                    <a:pt x="6586" y="26383"/>
                  </a:cubicBezTo>
                  <a:cubicBezTo>
                    <a:pt x="6566" y="26383"/>
                    <a:pt x="6566" y="26323"/>
                    <a:pt x="6566" y="26323"/>
                  </a:cubicBezTo>
                  <a:cubicBezTo>
                    <a:pt x="6328" y="26303"/>
                    <a:pt x="5890" y="26243"/>
                    <a:pt x="5790" y="26263"/>
                  </a:cubicBezTo>
                  <a:cubicBezTo>
                    <a:pt x="5651" y="26323"/>
                    <a:pt x="5512" y="26184"/>
                    <a:pt x="5412" y="26144"/>
                  </a:cubicBezTo>
                  <a:cubicBezTo>
                    <a:pt x="4935" y="25965"/>
                    <a:pt x="4636" y="25925"/>
                    <a:pt x="4219" y="25925"/>
                  </a:cubicBezTo>
                  <a:cubicBezTo>
                    <a:pt x="4119" y="25885"/>
                    <a:pt x="4079" y="25845"/>
                    <a:pt x="4040" y="25786"/>
                  </a:cubicBezTo>
                  <a:cubicBezTo>
                    <a:pt x="3980" y="25686"/>
                    <a:pt x="3841" y="25925"/>
                    <a:pt x="3861" y="25766"/>
                  </a:cubicBezTo>
                  <a:cubicBezTo>
                    <a:pt x="3662" y="25746"/>
                    <a:pt x="3642" y="25666"/>
                    <a:pt x="3443" y="25567"/>
                  </a:cubicBezTo>
                  <a:cubicBezTo>
                    <a:pt x="3343" y="25746"/>
                    <a:pt x="3204" y="25487"/>
                    <a:pt x="3204" y="25487"/>
                  </a:cubicBezTo>
                  <a:cubicBezTo>
                    <a:pt x="3144" y="25447"/>
                    <a:pt x="3085" y="25507"/>
                    <a:pt x="3065" y="25487"/>
                  </a:cubicBezTo>
                  <a:cubicBezTo>
                    <a:pt x="2905" y="25388"/>
                    <a:pt x="2806" y="25209"/>
                    <a:pt x="2647" y="25129"/>
                  </a:cubicBezTo>
                  <a:cubicBezTo>
                    <a:pt x="2527" y="25089"/>
                    <a:pt x="2408" y="25109"/>
                    <a:pt x="2269" y="25089"/>
                  </a:cubicBezTo>
                  <a:cubicBezTo>
                    <a:pt x="1931" y="25030"/>
                    <a:pt x="1493" y="24791"/>
                    <a:pt x="1075" y="24552"/>
                  </a:cubicBezTo>
                  <a:cubicBezTo>
                    <a:pt x="916" y="24691"/>
                    <a:pt x="1155" y="24751"/>
                    <a:pt x="1214" y="24831"/>
                  </a:cubicBezTo>
                  <a:cubicBezTo>
                    <a:pt x="1354" y="25010"/>
                    <a:pt x="1473" y="25109"/>
                    <a:pt x="1592" y="25169"/>
                  </a:cubicBezTo>
                  <a:cubicBezTo>
                    <a:pt x="1672" y="25189"/>
                    <a:pt x="1692" y="25288"/>
                    <a:pt x="1712" y="25308"/>
                  </a:cubicBezTo>
                  <a:cubicBezTo>
                    <a:pt x="2030" y="25567"/>
                    <a:pt x="2508" y="25865"/>
                    <a:pt x="2806" y="25945"/>
                  </a:cubicBezTo>
                  <a:cubicBezTo>
                    <a:pt x="3284" y="26104"/>
                    <a:pt x="3681" y="26343"/>
                    <a:pt x="4139" y="26522"/>
                  </a:cubicBezTo>
                  <a:cubicBezTo>
                    <a:pt x="4378" y="26601"/>
                    <a:pt x="4676" y="26701"/>
                    <a:pt x="4855" y="26721"/>
                  </a:cubicBezTo>
                  <a:cubicBezTo>
                    <a:pt x="4935" y="26741"/>
                    <a:pt x="4955" y="26820"/>
                    <a:pt x="4995" y="26840"/>
                  </a:cubicBezTo>
                  <a:cubicBezTo>
                    <a:pt x="5174" y="26900"/>
                    <a:pt x="5412" y="26940"/>
                    <a:pt x="5611" y="26980"/>
                  </a:cubicBezTo>
                  <a:cubicBezTo>
                    <a:pt x="5850" y="27039"/>
                    <a:pt x="6089" y="27099"/>
                    <a:pt x="6228" y="27119"/>
                  </a:cubicBezTo>
                  <a:cubicBezTo>
                    <a:pt x="6268" y="27119"/>
                    <a:pt x="6268" y="27178"/>
                    <a:pt x="6268" y="27178"/>
                  </a:cubicBezTo>
                  <a:cubicBezTo>
                    <a:pt x="6507" y="27258"/>
                    <a:pt x="6606" y="27159"/>
                    <a:pt x="6765" y="27198"/>
                  </a:cubicBezTo>
                  <a:cubicBezTo>
                    <a:pt x="6765" y="27198"/>
                    <a:pt x="6825" y="27258"/>
                    <a:pt x="6885" y="27278"/>
                  </a:cubicBezTo>
                  <a:cubicBezTo>
                    <a:pt x="6964" y="27298"/>
                    <a:pt x="7024" y="27258"/>
                    <a:pt x="7064" y="27258"/>
                  </a:cubicBezTo>
                  <a:cubicBezTo>
                    <a:pt x="7322" y="27298"/>
                    <a:pt x="7581" y="27397"/>
                    <a:pt x="7820" y="27417"/>
                  </a:cubicBezTo>
                  <a:cubicBezTo>
                    <a:pt x="8019" y="27417"/>
                    <a:pt x="8258" y="27338"/>
                    <a:pt x="8437" y="27358"/>
                  </a:cubicBezTo>
                  <a:cubicBezTo>
                    <a:pt x="8556" y="27358"/>
                    <a:pt x="8596" y="27417"/>
                    <a:pt x="8636" y="27437"/>
                  </a:cubicBezTo>
                  <a:cubicBezTo>
                    <a:pt x="8656" y="27437"/>
                    <a:pt x="8675" y="27377"/>
                    <a:pt x="8675" y="27377"/>
                  </a:cubicBezTo>
                  <a:cubicBezTo>
                    <a:pt x="9034" y="27417"/>
                    <a:pt x="9451" y="27457"/>
                    <a:pt x="9670" y="27497"/>
                  </a:cubicBezTo>
                  <a:cubicBezTo>
                    <a:pt x="9730" y="27497"/>
                    <a:pt x="9750" y="27457"/>
                    <a:pt x="9790" y="27457"/>
                  </a:cubicBezTo>
                  <a:cubicBezTo>
                    <a:pt x="10008" y="27417"/>
                    <a:pt x="10148" y="27437"/>
                    <a:pt x="10367" y="27437"/>
                  </a:cubicBezTo>
                  <a:cubicBezTo>
                    <a:pt x="10585" y="27437"/>
                    <a:pt x="10904" y="27377"/>
                    <a:pt x="11162" y="27358"/>
                  </a:cubicBezTo>
                  <a:cubicBezTo>
                    <a:pt x="11222" y="27358"/>
                    <a:pt x="11302" y="27377"/>
                    <a:pt x="11381" y="27377"/>
                  </a:cubicBezTo>
                  <a:cubicBezTo>
                    <a:pt x="12018" y="27318"/>
                    <a:pt x="12973" y="27318"/>
                    <a:pt x="13649" y="27178"/>
                  </a:cubicBezTo>
                  <a:cubicBezTo>
                    <a:pt x="14346" y="27039"/>
                    <a:pt x="14983" y="26860"/>
                    <a:pt x="15599" y="26741"/>
                  </a:cubicBezTo>
                  <a:cubicBezTo>
                    <a:pt x="15957" y="26661"/>
                    <a:pt x="16256" y="26562"/>
                    <a:pt x="16554" y="26502"/>
                  </a:cubicBezTo>
                  <a:cubicBezTo>
                    <a:pt x="16952" y="26422"/>
                    <a:pt x="17390" y="26442"/>
                    <a:pt x="17828" y="26323"/>
                  </a:cubicBezTo>
                  <a:cubicBezTo>
                    <a:pt x="17967" y="26283"/>
                    <a:pt x="18106" y="26223"/>
                    <a:pt x="18246" y="26164"/>
                  </a:cubicBezTo>
                  <a:cubicBezTo>
                    <a:pt x="18763" y="26005"/>
                    <a:pt x="19101" y="25905"/>
                    <a:pt x="19539" y="25806"/>
                  </a:cubicBezTo>
                  <a:lnTo>
                    <a:pt x="20116" y="25666"/>
                  </a:lnTo>
                  <a:cubicBezTo>
                    <a:pt x="20315" y="25607"/>
                    <a:pt x="20534" y="25547"/>
                    <a:pt x="20733" y="25487"/>
                  </a:cubicBezTo>
                  <a:cubicBezTo>
                    <a:pt x="21130" y="25348"/>
                    <a:pt x="21528" y="25209"/>
                    <a:pt x="21906" y="25030"/>
                  </a:cubicBezTo>
                  <a:cubicBezTo>
                    <a:pt x="22583" y="24751"/>
                    <a:pt x="23220" y="24333"/>
                    <a:pt x="23797" y="23856"/>
                  </a:cubicBezTo>
                  <a:cubicBezTo>
                    <a:pt x="24433" y="23279"/>
                    <a:pt x="25010" y="22602"/>
                    <a:pt x="25468" y="21866"/>
                  </a:cubicBezTo>
                  <a:cubicBezTo>
                    <a:pt x="26105" y="20891"/>
                    <a:pt x="26542" y="19697"/>
                    <a:pt x="26662" y="18563"/>
                  </a:cubicBezTo>
                  <a:cubicBezTo>
                    <a:pt x="26761" y="17608"/>
                    <a:pt x="26861" y="16474"/>
                    <a:pt x="26781" y="1547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49975" y="474400"/>
              <a:ext cx="272625" cy="588450"/>
            </a:xfrm>
            <a:custGeom>
              <a:avLst/>
              <a:gdLst/>
              <a:ahLst/>
              <a:cxnLst/>
              <a:rect l="l" t="t" r="r" b="b"/>
              <a:pathLst>
                <a:path w="10905" h="23538" extrusionOk="0">
                  <a:moveTo>
                    <a:pt x="3901" y="20494"/>
                  </a:moveTo>
                  <a:cubicBezTo>
                    <a:pt x="3960" y="20554"/>
                    <a:pt x="4020" y="20534"/>
                    <a:pt x="4060" y="20573"/>
                  </a:cubicBezTo>
                  <a:cubicBezTo>
                    <a:pt x="4279" y="20713"/>
                    <a:pt x="4378" y="20872"/>
                    <a:pt x="4498" y="20951"/>
                  </a:cubicBezTo>
                  <a:cubicBezTo>
                    <a:pt x="4597" y="21031"/>
                    <a:pt x="4637" y="21031"/>
                    <a:pt x="4677" y="21051"/>
                  </a:cubicBezTo>
                  <a:cubicBezTo>
                    <a:pt x="4716" y="21071"/>
                    <a:pt x="4677" y="21111"/>
                    <a:pt x="4716" y="21131"/>
                  </a:cubicBezTo>
                  <a:cubicBezTo>
                    <a:pt x="5074" y="21409"/>
                    <a:pt x="5532" y="21688"/>
                    <a:pt x="5910" y="21926"/>
                  </a:cubicBezTo>
                  <a:cubicBezTo>
                    <a:pt x="6010" y="21966"/>
                    <a:pt x="6129" y="22086"/>
                    <a:pt x="6228" y="22165"/>
                  </a:cubicBezTo>
                  <a:cubicBezTo>
                    <a:pt x="6348" y="22245"/>
                    <a:pt x="6487" y="22324"/>
                    <a:pt x="6626" y="22384"/>
                  </a:cubicBezTo>
                  <a:cubicBezTo>
                    <a:pt x="7104" y="22603"/>
                    <a:pt x="7641" y="22722"/>
                    <a:pt x="8019" y="22842"/>
                  </a:cubicBezTo>
                  <a:cubicBezTo>
                    <a:pt x="8059" y="22861"/>
                    <a:pt x="8039" y="22901"/>
                    <a:pt x="8079" y="22921"/>
                  </a:cubicBezTo>
                  <a:cubicBezTo>
                    <a:pt x="8119" y="22941"/>
                    <a:pt x="8139" y="22901"/>
                    <a:pt x="8198" y="22901"/>
                  </a:cubicBezTo>
                  <a:cubicBezTo>
                    <a:pt x="8616" y="23041"/>
                    <a:pt x="8934" y="23080"/>
                    <a:pt x="9312" y="23160"/>
                  </a:cubicBezTo>
                  <a:cubicBezTo>
                    <a:pt x="9611" y="23240"/>
                    <a:pt x="9909" y="23438"/>
                    <a:pt x="10228" y="23359"/>
                  </a:cubicBezTo>
                  <a:cubicBezTo>
                    <a:pt x="10367" y="23538"/>
                    <a:pt x="10586" y="23498"/>
                    <a:pt x="10765" y="23399"/>
                  </a:cubicBezTo>
                  <a:cubicBezTo>
                    <a:pt x="10745" y="23160"/>
                    <a:pt x="10884" y="23041"/>
                    <a:pt x="10904" y="22682"/>
                  </a:cubicBezTo>
                  <a:cubicBezTo>
                    <a:pt x="10864" y="22424"/>
                    <a:pt x="10566" y="22424"/>
                    <a:pt x="10446" y="22205"/>
                  </a:cubicBezTo>
                  <a:cubicBezTo>
                    <a:pt x="10327" y="22304"/>
                    <a:pt x="10248" y="22145"/>
                    <a:pt x="10168" y="22145"/>
                  </a:cubicBezTo>
                  <a:cubicBezTo>
                    <a:pt x="10088" y="22145"/>
                    <a:pt x="10009" y="22185"/>
                    <a:pt x="9929" y="22185"/>
                  </a:cubicBezTo>
                  <a:cubicBezTo>
                    <a:pt x="9671" y="22205"/>
                    <a:pt x="9511" y="22066"/>
                    <a:pt x="9332" y="22006"/>
                  </a:cubicBezTo>
                  <a:cubicBezTo>
                    <a:pt x="9113" y="21966"/>
                    <a:pt x="8875" y="21946"/>
                    <a:pt x="8656" y="21887"/>
                  </a:cubicBezTo>
                  <a:cubicBezTo>
                    <a:pt x="8497" y="21867"/>
                    <a:pt x="8278" y="21747"/>
                    <a:pt x="8119" y="21747"/>
                  </a:cubicBezTo>
                  <a:cubicBezTo>
                    <a:pt x="8119" y="21747"/>
                    <a:pt x="8059" y="21827"/>
                    <a:pt x="8039" y="21827"/>
                  </a:cubicBezTo>
                  <a:cubicBezTo>
                    <a:pt x="7920" y="21867"/>
                    <a:pt x="7860" y="21688"/>
                    <a:pt x="7780" y="21648"/>
                  </a:cubicBezTo>
                  <a:cubicBezTo>
                    <a:pt x="7581" y="21548"/>
                    <a:pt x="7382" y="21509"/>
                    <a:pt x="7203" y="21429"/>
                  </a:cubicBezTo>
                  <a:cubicBezTo>
                    <a:pt x="6905" y="21310"/>
                    <a:pt x="6626" y="21210"/>
                    <a:pt x="6388" y="21031"/>
                  </a:cubicBezTo>
                  <a:cubicBezTo>
                    <a:pt x="6268" y="20932"/>
                    <a:pt x="6169" y="20772"/>
                    <a:pt x="6049" y="20693"/>
                  </a:cubicBezTo>
                  <a:cubicBezTo>
                    <a:pt x="5870" y="20554"/>
                    <a:pt x="5632" y="20474"/>
                    <a:pt x="5433" y="20355"/>
                  </a:cubicBezTo>
                  <a:cubicBezTo>
                    <a:pt x="4955" y="20096"/>
                    <a:pt x="4537" y="19778"/>
                    <a:pt x="4219" y="19320"/>
                  </a:cubicBezTo>
                  <a:cubicBezTo>
                    <a:pt x="4100" y="19280"/>
                    <a:pt x="3980" y="19201"/>
                    <a:pt x="3861" y="19141"/>
                  </a:cubicBezTo>
                  <a:cubicBezTo>
                    <a:pt x="3841" y="19022"/>
                    <a:pt x="3761" y="19002"/>
                    <a:pt x="3682" y="18922"/>
                  </a:cubicBezTo>
                  <a:cubicBezTo>
                    <a:pt x="3582" y="18823"/>
                    <a:pt x="3483" y="18683"/>
                    <a:pt x="3363" y="18544"/>
                  </a:cubicBezTo>
                  <a:cubicBezTo>
                    <a:pt x="3264" y="18405"/>
                    <a:pt x="3145" y="18265"/>
                    <a:pt x="3005" y="18146"/>
                  </a:cubicBezTo>
                  <a:cubicBezTo>
                    <a:pt x="3025" y="17828"/>
                    <a:pt x="2846" y="17629"/>
                    <a:pt x="2667" y="17410"/>
                  </a:cubicBezTo>
                  <a:cubicBezTo>
                    <a:pt x="2428" y="17171"/>
                    <a:pt x="2150" y="16714"/>
                    <a:pt x="2010" y="16455"/>
                  </a:cubicBezTo>
                  <a:cubicBezTo>
                    <a:pt x="1971" y="16395"/>
                    <a:pt x="2030" y="16355"/>
                    <a:pt x="2010" y="16336"/>
                  </a:cubicBezTo>
                  <a:cubicBezTo>
                    <a:pt x="1951" y="16196"/>
                    <a:pt x="1871" y="16057"/>
                    <a:pt x="1812" y="15918"/>
                  </a:cubicBezTo>
                  <a:cubicBezTo>
                    <a:pt x="1672" y="15540"/>
                    <a:pt x="1573" y="15142"/>
                    <a:pt x="1414" y="14784"/>
                  </a:cubicBezTo>
                  <a:cubicBezTo>
                    <a:pt x="1553" y="14644"/>
                    <a:pt x="1354" y="14505"/>
                    <a:pt x="1334" y="14386"/>
                  </a:cubicBezTo>
                  <a:cubicBezTo>
                    <a:pt x="1274" y="14107"/>
                    <a:pt x="1274" y="13848"/>
                    <a:pt x="1215" y="13570"/>
                  </a:cubicBezTo>
                  <a:cubicBezTo>
                    <a:pt x="1155" y="13331"/>
                    <a:pt x="1155" y="13132"/>
                    <a:pt x="1155" y="12933"/>
                  </a:cubicBezTo>
                  <a:cubicBezTo>
                    <a:pt x="1115" y="12555"/>
                    <a:pt x="1036" y="12277"/>
                    <a:pt x="996" y="11978"/>
                  </a:cubicBezTo>
                  <a:cubicBezTo>
                    <a:pt x="976" y="11859"/>
                    <a:pt x="1016" y="11759"/>
                    <a:pt x="996" y="11660"/>
                  </a:cubicBezTo>
                  <a:cubicBezTo>
                    <a:pt x="976" y="11560"/>
                    <a:pt x="896" y="11461"/>
                    <a:pt x="896" y="11361"/>
                  </a:cubicBezTo>
                  <a:cubicBezTo>
                    <a:pt x="896" y="11282"/>
                    <a:pt x="936" y="11182"/>
                    <a:pt x="956" y="11083"/>
                  </a:cubicBezTo>
                  <a:cubicBezTo>
                    <a:pt x="956" y="10884"/>
                    <a:pt x="956" y="10685"/>
                    <a:pt x="916" y="10566"/>
                  </a:cubicBezTo>
                  <a:cubicBezTo>
                    <a:pt x="916" y="10506"/>
                    <a:pt x="936" y="10387"/>
                    <a:pt x="936" y="10387"/>
                  </a:cubicBezTo>
                  <a:cubicBezTo>
                    <a:pt x="916" y="10227"/>
                    <a:pt x="856" y="10088"/>
                    <a:pt x="856" y="9949"/>
                  </a:cubicBezTo>
                  <a:cubicBezTo>
                    <a:pt x="876" y="9849"/>
                    <a:pt x="956" y="9750"/>
                    <a:pt x="956" y="9630"/>
                  </a:cubicBezTo>
                  <a:cubicBezTo>
                    <a:pt x="956" y="9451"/>
                    <a:pt x="856" y="9233"/>
                    <a:pt x="856" y="9054"/>
                  </a:cubicBezTo>
                  <a:cubicBezTo>
                    <a:pt x="856" y="8755"/>
                    <a:pt x="996" y="8496"/>
                    <a:pt x="956" y="8238"/>
                  </a:cubicBezTo>
                  <a:cubicBezTo>
                    <a:pt x="717" y="8158"/>
                    <a:pt x="996" y="8178"/>
                    <a:pt x="1016" y="8138"/>
                  </a:cubicBezTo>
                  <a:cubicBezTo>
                    <a:pt x="1036" y="8098"/>
                    <a:pt x="996" y="7979"/>
                    <a:pt x="1016" y="7919"/>
                  </a:cubicBezTo>
                  <a:cubicBezTo>
                    <a:pt x="1055" y="7621"/>
                    <a:pt x="1055" y="7263"/>
                    <a:pt x="976" y="7084"/>
                  </a:cubicBezTo>
                  <a:cubicBezTo>
                    <a:pt x="1155" y="6447"/>
                    <a:pt x="1394" y="5552"/>
                    <a:pt x="1235" y="4915"/>
                  </a:cubicBezTo>
                  <a:cubicBezTo>
                    <a:pt x="1354" y="4915"/>
                    <a:pt x="1294" y="4796"/>
                    <a:pt x="1294" y="4756"/>
                  </a:cubicBezTo>
                  <a:cubicBezTo>
                    <a:pt x="1374" y="4477"/>
                    <a:pt x="1573" y="4239"/>
                    <a:pt x="1652" y="4060"/>
                  </a:cubicBezTo>
                  <a:cubicBezTo>
                    <a:pt x="1672" y="4000"/>
                    <a:pt x="1652" y="3920"/>
                    <a:pt x="1692" y="3861"/>
                  </a:cubicBezTo>
                  <a:cubicBezTo>
                    <a:pt x="1871" y="3542"/>
                    <a:pt x="2090" y="3224"/>
                    <a:pt x="2269" y="2886"/>
                  </a:cubicBezTo>
                  <a:cubicBezTo>
                    <a:pt x="2349" y="2727"/>
                    <a:pt x="2408" y="2528"/>
                    <a:pt x="2508" y="2289"/>
                  </a:cubicBezTo>
                  <a:cubicBezTo>
                    <a:pt x="2548" y="2189"/>
                    <a:pt x="2607" y="2110"/>
                    <a:pt x="2627" y="2090"/>
                  </a:cubicBezTo>
                  <a:cubicBezTo>
                    <a:pt x="2667" y="2030"/>
                    <a:pt x="2687" y="1951"/>
                    <a:pt x="2727" y="1871"/>
                  </a:cubicBezTo>
                  <a:cubicBezTo>
                    <a:pt x="2806" y="1592"/>
                    <a:pt x="3025" y="1354"/>
                    <a:pt x="3125" y="1115"/>
                  </a:cubicBezTo>
                  <a:cubicBezTo>
                    <a:pt x="3145" y="1075"/>
                    <a:pt x="3125" y="996"/>
                    <a:pt x="3145" y="936"/>
                  </a:cubicBezTo>
                  <a:cubicBezTo>
                    <a:pt x="3184" y="797"/>
                    <a:pt x="3264" y="677"/>
                    <a:pt x="3284" y="618"/>
                  </a:cubicBezTo>
                  <a:cubicBezTo>
                    <a:pt x="3284" y="478"/>
                    <a:pt x="3423" y="399"/>
                    <a:pt x="3383" y="259"/>
                  </a:cubicBezTo>
                  <a:cubicBezTo>
                    <a:pt x="3483" y="299"/>
                    <a:pt x="3622" y="80"/>
                    <a:pt x="3463" y="1"/>
                  </a:cubicBezTo>
                  <a:cubicBezTo>
                    <a:pt x="3204" y="120"/>
                    <a:pt x="2985" y="498"/>
                    <a:pt x="2727" y="538"/>
                  </a:cubicBezTo>
                  <a:cubicBezTo>
                    <a:pt x="2806" y="836"/>
                    <a:pt x="2508" y="916"/>
                    <a:pt x="2309" y="1175"/>
                  </a:cubicBezTo>
                  <a:cubicBezTo>
                    <a:pt x="2249" y="1254"/>
                    <a:pt x="2229" y="1393"/>
                    <a:pt x="2150" y="1473"/>
                  </a:cubicBezTo>
                  <a:cubicBezTo>
                    <a:pt x="2070" y="1592"/>
                    <a:pt x="1931" y="1692"/>
                    <a:pt x="1871" y="1811"/>
                  </a:cubicBezTo>
                  <a:cubicBezTo>
                    <a:pt x="1812" y="1911"/>
                    <a:pt x="1812" y="2070"/>
                    <a:pt x="1772" y="2169"/>
                  </a:cubicBezTo>
                  <a:cubicBezTo>
                    <a:pt x="1613" y="2547"/>
                    <a:pt x="1354" y="2786"/>
                    <a:pt x="1374" y="3085"/>
                  </a:cubicBezTo>
                  <a:cubicBezTo>
                    <a:pt x="1215" y="3184"/>
                    <a:pt x="1274" y="3363"/>
                    <a:pt x="1274" y="3522"/>
                  </a:cubicBezTo>
                  <a:cubicBezTo>
                    <a:pt x="1155" y="3761"/>
                    <a:pt x="1175" y="3801"/>
                    <a:pt x="1115" y="3980"/>
                  </a:cubicBezTo>
                  <a:cubicBezTo>
                    <a:pt x="1215" y="4398"/>
                    <a:pt x="956" y="4696"/>
                    <a:pt x="797" y="5054"/>
                  </a:cubicBezTo>
                  <a:cubicBezTo>
                    <a:pt x="558" y="5572"/>
                    <a:pt x="518" y="6089"/>
                    <a:pt x="379" y="6467"/>
                  </a:cubicBezTo>
                  <a:cubicBezTo>
                    <a:pt x="478" y="6905"/>
                    <a:pt x="220" y="7323"/>
                    <a:pt x="339" y="7740"/>
                  </a:cubicBezTo>
                  <a:cubicBezTo>
                    <a:pt x="120" y="7860"/>
                    <a:pt x="100" y="8357"/>
                    <a:pt x="200" y="8556"/>
                  </a:cubicBezTo>
                  <a:cubicBezTo>
                    <a:pt x="1" y="8735"/>
                    <a:pt x="120" y="8994"/>
                    <a:pt x="100" y="9252"/>
                  </a:cubicBezTo>
                  <a:cubicBezTo>
                    <a:pt x="81" y="9312"/>
                    <a:pt x="81" y="9392"/>
                    <a:pt x="61" y="9471"/>
                  </a:cubicBezTo>
                  <a:cubicBezTo>
                    <a:pt x="21" y="9750"/>
                    <a:pt x="81" y="10367"/>
                    <a:pt x="81" y="10546"/>
                  </a:cubicBezTo>
                  <a:cubicBezTo>
                    <a:pt x="61" y="10924"/>
                    <a:pt x="81" y="11242"/>
                    <a:pt x="200" y="11541"/>
                  </a:cubicBezTo>
                  <a:cubicBezTo>
                    <a:pt x="61" y="11600"/>
                    <a:pt x="160" y="11720"/>
                    <a:pt x="160" y="11799"/>
                  </a:cubicBezTo>
                  <a:cubicBezTo>
                    <a:pt x="120" y="12098"/>
                    <a:pt x="160" y="12356"/>
                    <a:pt x="180" y="12615"/>
                  </a:cubicBezTo>
                  <a:cubicBezTo>
                    <a:pt x="180" y="12814"/>
                    <a:pt x="100" y="13033"/>
                    <a:pt x="120" y="13232"/>
                  </a:cubicBezTo>
                  <a:cubicBezTo>
                    <a:pt x="120" y="13272"/>
                    <a:pt x="160" y="13291"/>
                    <a:pt x="180" y="13351"/>
                  </a:cubicBezTo>
                  <a:cubicBezTo>
                    <a:pt x="200" y="13411"/>
                    <a:pt x="140" y="13490"/>
                    <a:pt x="140" y="13510"/>
                  </a:cubicBezTo>
                  <a:cubicBezTo>
                    <a:pt x="200" y="13848"/>
                    <a:pt x="319" y="14187"/>
                    <a:pt x="399" y="14525"/>
                  </a:cubicBezTo>
                  <a:cubicBezTo>
                    <a:pt x="439" y="14724"/>
                    <a:pt x="399" y="14943"/>
                    <a:pt x="459" y="15142"/>
                  </a:cubicBezTo>
                  <a:cubicBezTo>
                    <a:pt x="518" y="15341"/>
                    <a:pt x="658" y="15520"/>
                    <a:pt x="717" y="15699"/>
                  </a:cubicBezTo>
                  <a:cubicBezTo>
                    <a:pt x="737" y="15798"/>
                    <a:pt x="737" y="15938"/>
                    <a:pt x="757" y="16057"/>
                  </a:cubicBezTo>
                  <a:cubicBezTo>
                    <a:pt x="797" y="16196"/>
                    <a:pt x="837" y="16336"/>
                    <a:pt x="896" y="16475"/>
                  </a:cubicBezTo>
                  <a:cubicBezTo>
                    <a:pt x="1016" y="16793"/>
                    <a:pt x="1135" y="17111"/>
                    <a:pt x="1314" y="17410"/>
                  </a:cubicBezTo>
                  <a:cubicBezTo>
                    <a:pt x="1394" y="17569"/>
                    <a:pt x="1553" y="17768"/>
                    <a:pt x="1593" y="17868"/>
                  </a:cubicBezTo>
                  <a:cubicBezTo>
                    <a:pt x="1593" y="17907"/>
                    <a:pt x="1672" y="17907"/>
                    <a:pt x="1672" y="17927"/>
                  </a:cubicBezTo>
                  <a:cubicBezTo>
                    <a:pt x="1712" y="18007"/>
                    <a:pt x="1752" y="18106"/>
                    <a:pt x="1812" y="18166"/>
                  </a:cubicBezTo>
                  <a:cubicBezTo>
                    <a:pt x="1851" y="18246"/>
                    <a:pt x="1951" y="18265"/>
                    <a:pt x="1991" y="18305"/>
                  </a:cubicBezTo>
                  <a:cubicBezTo>
                    <a:pt x="2190" y="18524"/>
                    <a:pt x="2607" y="19022"/>
                    <a:pt x="2568" y="19101"/>
                  </a:cubicBezTo>
                  <a:cubicBezTo>
                    <a:pt x="2548" y="19141"/>
                    <a:pt x="2647" y="19121"/>
                    <a:pt x="2647" y="19121"/>
                  </a:cubicBezTo>
                  <a:cubicBezTo>
                    <a:pt x="2667" y="19141"/>
                    <a:pt x="2707" y="19201"/>
                    <a:pt x="2747" y="19240"/>
                  </a:cubicBezTo>
                  <a:cubicBezTo>
                    <a:pt x="2826" y="19380"/>
                    <a:pt x="2886" y="19539"/>
                    <a:pt x="3005" y="19678"/>
                  </a:cubicBezTo>
                  <a:cubicBezTo>
                    <a:pt x="3105" y="19778"/>
                    <a:pt x="3264" y="19837"/>
                    <a:pt x="3363" y="19937"/>
                  </a:cubicBezTo>
                  <a:cubicBezTo>
                    <a:pt x="3443" y="20016"/>
                    <a:pt x="3463" y="20136"/>
                    <a:pt x="3542" y="20215"/>
                  </a:cubicBezTo>
                  <a:cubicBezTo>
                    <a:pt x="3622" y="20295"/>
                    <a:pt x="3761" y="20295"/>
                    <a:pt x="3841" y="20374"/>
                  </a:cubicBezTo>
                  <a:cubicBezTo>
                    <a:pt x="3841" y="20374"/>
                    <a:pt x="3861" y="20454"/>
                    <a:pt x="3901" y="204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"/>
          <p:cNvSpPr txBox="1">
            <a:spLocks noGrp="1"/>
          </p:cNvSpPr>
          <p:nvPr>
            <p:ph type="body" idx="1"/>
          </p:nvPr>
        </p:nvSpPr>
        <p:spPr>
          <a:xfrm>
            <a:off x="861300" y="1243050"/>
            <a:ext cx="7421400" cy="329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66" name="Google Shape;266;p4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267" name="Google Shape;267;p4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4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271" name="Google Shape;271;p4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272" name="Google Shape;272;p4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273" name="Google Shape;273;p4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74" name="Google Shape;274;p4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5" name="Google Shape;275;p4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276" name="Google Shape;276;p4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277" name="Google Shape;277;p4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279" name="Google Shape;279;p4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280" name="Google Shape;280;p4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4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2" name="Google Shape;282;p4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284" name="Google Shape;28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7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474" name="Google Shape;474;p7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7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7"/>
          <p:cNvSpPr/>
          <p:nvPr/>
        </p:nvSpPr>
        <p:spPr>
          <a:xfrm>
            <a:off x="600675" y="101400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" name="Google Shape;534;p7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535" name="Google Shape;535;p7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6" name="Google Shape;536;p7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537" name="Google Shape;537;p7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539" name="Google Shape;539;p7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540" name="Google Shape;540;p7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541" name="Google Shape;541;p7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542" name="Google Shape;542;p7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3" name="Google Shape;543;p7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544" name="Google Shape;544;p7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545" name="Google Shape;545;p7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46" name="Google Shape;546;p7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547" name="Google Shape;547;p7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548" name="Google Shape;548;p7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7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0" name="Google Shape;550;p7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551" name="Google Shape;551;p7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552" name="Google Shape;552;p7"/>
          <p:cNvSpPr txBox="1">
            <a:spLocks noGrp="1"/>
          </p:cNvSpPr>
          <p:nvPr>
            <p:ph type="title"/>
          </p:nvPr>
        </p:nvSpPr>
        <p:spPr>
          <a:xfrm>
            <a:off x="1107800" y="1420900"/>
            <a:ext cx="3464100" cy="14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3" name="Google Shape;553;p7"/>
          <p:cNvSpPr txBox="1">
            <a:spLocks noGrp="1"/>
          </p:cNvSpPr>
          <p:nvPr>
            <p:ph type="subTitle" idx="1"/>
          </p:nvPr>
        </p:nvSpPr>
        <p:spPr>
          <a:xfrm>
            <a:off x="1107800" y="3225200"/>
            <a:ext cx="3464100" cy="11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8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556" name="Google Shape;556;p8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8"/>
          <p:cNvSpPr/>
          <p:nvPr/>
        </p:nvSpPr>
        <p:spPr>
          <a:xfrm>
            <a:off x="946050" y="1089175"/>
            <a:ext cx="7251900" cy="338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8"/>
          <p:cNvSpPr/>
          <p:nvPr/>
        </p:nvSpPr>
        <p:spPr>
          <a:xfrm rot="10411114">
            <a:off x="6721849" y="3323610"/>
            <a:ext cx="1549562" cy="1135557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8"/>
          <p:cNvSpPr/>
          <p:nvPr/>
        </p:nvSpPr>
        <p:spPr>
          <a:xfrm rot="1939918">
            <a:off x="821244" y="767908"/>
            <a:ext cx="1415514" cy="1066325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8"/>
          <p:cNvSpPr/>
          <p:nvPr/>
        </p:nvSpPr>
        <p:spPr>
          <a:xfrm rot="-1587840">
            <a:off x="644592" y="1357097"/>
            <a:ext cx="1056515" cy="1305738"/>
          </a:xfrm>
          <a:custGeom>
            <a:avLst/>
            <a:gdLst/>
            <a:ahLst/>
            <a:cxnLst/>
            <a:rect l="l" t="t" r="r" b="b"/>
            <a:pathLst>
              <a:path w="26881" h="33222" extrusionOk="0">
                <a:moveTo>
                  <a:pt x="9335" y="18405"/>
                </a:moveTo>
                <a:cubicBezTo>
                  <a:pt x="9327" y="18416"/>
                  <a:pt x="9319" y="18428"/>
                  <a:pt x="9312" y="18439"/>
                </a:cubicBezTo>
                <a:cubicBezTo>
                  <a:pt x="9319" y="18429"/>
                  <a:pt x="9327" y="18417"/>
                  <a:pt x="9335" y="18405"/>
                </a:cubicBezTo>
                <a:close/>
                <a:moveTo>
                  <a:pt x="8914" y="18817"/>
                </a:moveTo>
                <a:lnTo>
                  <a:pt x="8914" y="18817"/>
                </a:lnTo>
                <a:cubicBezTo>
                  <a:pt x="8904" y="18836"/>
                  <a:pt x="8895" y="18854"/>
                  <a:pt x="8887" y="18871"/>
                </a:cubicBezTo>
                <a:lnTo>
                  <a:pt x="8887" y="18871"/>
                </a:lnTo>
                <a:lnTo>
                  <a:pt x="8914" y="18817"/>
                </a:lnTo>
                <a:close/>
                <a:moveTo>
                  <a:pt x="7761" y="25656"/>
                </a:moveTo>
                <a:lnTo>
                  <a:pt x="7760" y="25661"/>
                </a:lnTo>
                <a:cubicBezTo>
                  <a:pt x="7760" y="25660"/>
                  <a:pt x="7761" y="25658"/>
                  <a:pt x="7761" y="25656"/>
                </a:cubicBezTo>
                <a:close/>
                <a:moveTo>
                  <a:pt x="7641" y="25801"/>
                </a:moveTo>
                <a:lnTo>
                  <a:pt x="7641" y="25801"/>
                </a:lnTo>
                <a:cubicBezTo>
                  <a:pt x="7633" y="25805"/>
                  <a:pt x="7626" y="25810"/>
                  <a:pt x="7619" y="25814"/>
                </a:cubicBezTo>
                <a:lnTo>
                  <a:pt x="7619" y="25814"/>
                </a:lnTo>
                <a:cubicBezTo>
                  <a:pt x="7626" y="25811"/>
                  <a:pt x="7633" y="25807"/>
                  <a:pt x="7641" y="25801"/>
                </a:cubicBezTo>
                <a:close/>
                <a:moveTo>
                  <a:pt x="2945" y="27653"/>
                </a:moveTo>
                <a:cubicBezTo>
                  <a:pt x="2938" y="27674"/>
                  <a:pt x="2932" y="27694"/>
                  <a:pt x="2925" y="27711"/>
                </a:cubicBezTo>
                <a:cubicBezTo>
                  <a:pt x="2934" y="27689"/>
                  <a:pt x="2941" y="27670"/>
                  <a:pt x="2945" y="27653"/>
                </a:cubicBezTo>
                <a:close/>
                <a:moveTo>
                  <a:pt x="3400" y="31173"/>
                </a:moveTo>
                <a:cubicBezTo>
                  <a:pt x="3395" y="31179"/>
                  <a:pt x="3389" y="31186"/>
                  <a:pt x="3383" y="31192"/>
                </a:cubicBezTo>
                <a:cubicBezTo>
                  <a:pt x="3389" y="31186"/>
                  <a:pt x="3395" y="31180"/>
                  <a:pt x="3400" y="31173"/>
                </a:cubicBezTo>
                <a:close/>
                <a:moveTo>
                  <a:pt x="2686" y="31829"/>
                </a:moveTo>
                <a:cubicBezTo>
                  <a:pt x="2666" y="31909"/>
                  <a:pt x="2587" y="31988"/>
                  <a:pt x="2468" y="32068"/>
                </a:cubicBezTo>
                <a:cubicBezTo>
                  <a:pt x="2507" y="31968"/>
                  <a:pt x="2587" y="31889"/>
                  <a:pt x="2686" y="31829"/>
                </a:cubicBezTo>
                <a:close/>
                <a:moveTo>
                  <a:pt x="2249" y="31929"/>
                </a:moveTo>
                <a:cubicBezTo>
                  <a:pt x="2288" y="31968"/>
                  <a:pt x="2308" y="32048"/>
                  <a:pt x="2288" y="32147"/>
                </a:cubicBezTo>
                <a:cubicBezTo>
                  <a:pt x="2229" y="32187"/>
                  <a:pt x="2149" y="32227"/>
                  <a:pt x="2090" y="32247"/>
                </a:cubicBezTo>
                <a:cubicBezTo>
                  <a:pt x="2090" y="32207"/>
                  <a:pt x="2090" y="32187"/>
                  <a:pt x="2090" y="32147"/>
                </a:cubicBezTo>
                <a:cubicBezTo>
                  <a:pt x="2149" y="32088"/>
                  <a:pt x="2189" y="32008"/>
                  <a:pt x="2249" y="31929"/>
                </a:cubicBezTo>
                <a:close/>
                <a:moveTo>
                  <a:pt x="25318" y="0"/>
                </a:moveTo>
                <a:cubicBezTo>
                  <a:pt x="25303" y="0"/>
                  <a:pt x="25289" y="5"/>
                  <a:pt x="25269" y="15"/>
                </a:cubicBezTo>
                <a:cubicBezTo>
                  <a:pt x="25265" y="11"/>
                  <a:pt x="25261" y="10"/>
                  <a:pt x="25257" y="10"/>
                </a:cubicBezTo>
                <a:cubicBezTo>
                  <a:pt x="25241" y="10"/>
                  <a:pt x="25225" y="39"/>
                  <a:pt x="25209" y="55"/>
                </a:cubicBezTo>
                <a:lnTo>
                  <a:pt x="25149" y="115"/>
                </a:lnTo>
                <a:cubicBezTo>
                  <a:pt x="25070" y="214"/>
                  <a:pt x="24990" y="333"/>
                  <a:pt x="24911" y="473"/>
                </a:cubicBezTo>
                <a:cubicBezTo>
                  <a:pt x="24897" y="478"/>
                  <a:pt x="24887" y="481"/>
                  <a:pt x="24880" y="481"/>
                </a:cubicBezTo>
                <a:cubicBezTo>
                  <a:pt x="24814" y="481"/>
                  <a:pt x="25002" y="254"/>
                  <a:pt x="24930" y="254"/>
                </a:cubicBezTo>
                <a:cubicBezTo>
                  <a:pt x="24791" y="532"/>
                  <a:pt x="24632" y="711"/>
                  <a:pt x="24274" y="1010"/>
                </a:cubicBezTo>
                <a:lnTo>
                  <a:pt x="24294" y="930"/>
                </a:lnTo>
                <a:lnTo>
                  <a:pt x="24294" y="930"/>
                </a:lnTo>
                <a:cubicBezTo>
                  <a:pt x="24035" y="1209"/>
                  <a:pt x="23936" y="1308"/>
                  <a:pt x="23796" y="1448"/>
                </a:cubicBezTo>
                <a:cubicBezTo>
                  <a:pt x="23657" y="1587"/>
                  <a:pt x="23518" y="1706"/>
                  <a:pt x="23379" y="1806"/>
                </a:cubicBezTo>
                <a:cubicBezTo>
                  <a:pt x="23100" y="2044"/>
                  <a:pt x="22821" y="2283"/>
                  <a:pt x="22423" y="2641"/>
                </a:cubicBezTo>
                <a:lnTo>
                  <a:pt x="22563" y="2681"/>
                </a:lnTo>
                <a:cubicBezTo>
                  <a:pt x="22404" y="2840"/>
                  <a:pt x="22344" y="2840"/>
                  <a:pt x="22244" y="2900"/>
                </a:cubicBezTo>
                <a:cubicBezTo>
                  <a:pt x="22237" y="2956"/>
                  <a:pt x="22247" y="2978"/>
                  <a:pt x="22268" y="2978"/>
                </a:cubicBezTo>
                <a:cubicBezTo>
                  <a:pt x="22344" y="2978"/>
                  <a:pt x="22566" y="2682"/>
                  <a:pt x="22650" y="2682"/>
                </a:cubicBezTo>
                <a:cubicBezTo>
                  <a:pt x="22673" y="2682"/>
                  <a:pt x="22686" y="2705"/>
                  <a:pt x="22682" y="2761"/>
                </a:cubicBezTo>
                <a:cubicBezTo>
                  <a:pt x="22291" y="2800"/>
                  <a:pt x="21593" y="3896"/>
                  <a:pt x="21248" y="3896"/>
                </a:cubicBezTo>
                <a:cubicBezTo>
                  <a:pt x="21241" y="3896"/>
                  <a:pt x="21236" y="3896"/>
                  <a:pt x="21230" y="3895"/>
                </a:cubicBezTo>
                <a:lnTo>
                  <a:pt x="21230" y="3895"/>
                </a:lnTo>
                <a:cubicBezTo>
                  <a:pt x="20991" y="4153"/>
                  <a:pt x="21389" y="3915"/>
                  <a:pt x="21150" y="4173"/>
                </a:cubicBezTo>
                <a:lnTo>
                  <a:pt x="21031" y="4193"/>
                </a:lnTo>
                <a:lnTo>
                  <a:pt x="21051" y="4333"/>
                </a:lnTo>
                <a:cubicBezTo>
                  <a:pt x="20922" y="4447"/>
                  <a:pt x="20814" y="4489"/>
                  <a:pt x="20741" y="4489"/>
                </a:cubicBezTo>
                <a:cubicBezTo>
                  <a:pt x="20712" y="4489"/>
                  <a:pt x="20689" y="4483"/>
                  <a:pt x="20673" y="4472"/>
                </a:cubicBezTo>
                <a:cubicBezTo>
                  <a:pt x="20712" y="4432"/>
                  <a:pt x="20772" y="4333"/>
                  <a:pt x="20812" y="4293"/>
                </a:cubicBezTo>
                <a:lnTo>
                  <a:pt x="20812" y="4293"/>
                </a:lnTo>
                <a:cubicBezTo>
                  <a:pt x="20553" y="4432"/>
                  <a:pt x="20295" y="4870"/>
                  <a:pt x="20195" y="4989"/>
                </a:cubicBezTo>
                <a:lnTo>
                  <a:pt x="20434" y="4790"/>
                </a:lnTo>
                <a:lnTo>
                  <a:pt x="20434" y="4790"/>
                </a:lnTo>
                <a:cubicBezTo>
                  <a:pt x="20135" y="5168"/>
                  <a:pt x="19777" y="5566"/>
                  <a:pt x="19419" y="5964"/>
                </a:cubicBezTo>
                <a:cubicBezTo>
                  <a:pt x="19081" y="6362"/>
                  <a:pt x="18743" y="6780"/>
                  <a:pt x="18504" y="7178"/>
                </a:cubicBezTo>
                <a:lnTo>
                  <a:pt x="18584" y="7178"/>
                </a:lnTo>
                <a:cubicBezTo>
                  <a:pt x="18205" y="7775"/>
                  <a:pt x="18166" y="7556"/>
                  <a:pt x="17708" y="8192"/>
                </a:cubicBezTo>
                <a:lnTo>
                  <a:pt x="17708" y="8153"/>
                </a:lnTo>
                <a:cubicBezTo>
                  <a:pt x="17648" y="8312"/>
                  <a:pt x="17549" y="8491"/>
                  <a:pt x="17410" y="8650"/>
                </a:cubicBezTo>
                <a:cubicBezTo>
                  <a:pt x="17422" y="8607"/>
                  <a:pt x="17414" y="8592"/>
                  <a:pt x="17394" y="8592"/>
                </a:cubicBezTo>
                <a:cubicBezTo>
                  <a:pt x="17345" y="8592"/>
                  <a:pt x="17221" y="8689"/>
                  <a:pt x="17174" y="8689"/>
                </a:cubicBezTo>
                <a:cubicBezTo>
                  <a:pt x="17152" y="8689"/>
                  <a:pt x="17146" y="8669"/>
                  <a:pt x="17171" y="8610"/>
                </a:cubicBezTo>
                <a:lnTo>
                  <a:pt x="17171" y="8610"/>
                </a:lnTo>
                <a:cubicBezTo>
                  <a:pt x="16773" y="9267"/>
                  <a:pt x="16992" y="8968"/>
                  <a:pt x="16833" y="9486"/>
                </a:cubicBezTo>
                <a:lnTo>
                  <a:pt x="16693" y="9525"/>
                </a:lnTo>
                <a:cubicBezTo>
                  <a:pt x="16634" y="9705"/>
                  <a:pt x="16673" y="9744"/>
                  <a:pt x="16435" y="10063"/>
                </a:cubicBezTo>
                <a:cubicBezTo>
                  <a:pt x="16479" y="9968"/>
                  <a:pt x="16467" y="9943"/>
                  <a:pt x="16435" y="9943"/>
                </a:cubicBezTo>
                <a:cubicBezTo>
                  <a:pt x="16401" y="9943"/>
                  <a:pt x="16346" y="9970"/>
                  <a:pt x="16311" y="9970"/>
                </a:cubicBezTo>
                <a:cubicBezTo>
                  <a:pt x="16274" y="9970"/>
                  <a:pt x="16260" y="9941"/>
                  <a:pt x="16315" y="9824"/>
                </a:cubicBezTo>
                <a:lnTo>
                  <a:pt x="16315" y="9824"/>
                </a:lnTo>
                <a:cubicBezTo>
                  <a:pt x="15619" y="10321"/>
                  <a:pt x="15718" y="10898"/>
                  <a:pt x="15221" y="10998"/>
                </a:cubicBezTo>
                <a:cubicBezTo>
                  <a:pt x="15217" y="11091"/>
                  <a:pt x="15239" y="11128"/>
                  <a:pt x="15275" y="11128"/>
                </a:cubicBezTo>
                <a:cubicBezTo>
                  <a:pt x="15398" y="11128"/>
                  <a:pt x="15690" y="10710"/>
                  <a:pt x="15709" y="10710"/>
                </a:cubicBezTo>
                <a:cubicBezTo>
                  <a:pt x="15712" y="10710"/>
                  <a:pt x="15709" y="10719"/>
                  <a:pt x="15699" y="10739"/>
                </a:cubicBezTo>
                <a:cubicBezTo>
                  <a:pt x="15713" y="10733"/>
                  <a:pt x="15725" y="10730"/>
                  <a:pt x="15735" y="10730"/>
                </a:cubicBezTo>
                <a:cubicBezTo>
                  <a:pt x="15842" y="10730"/>
                  <a:pt x="15644" y="11112"/>
                  <a:pt x="15480" y="11276"/>
                </a:cubicBezTo>
                <a:cubicBezTo>
                  <a:pt x="15321" y="11475"/>
                  <a:pt x="14942" y="11416"/>
                  <a:pt x="14525" y="11933"/>
                </a:cubicBezTo>
                <a:cubicBezTo>
                  <a:pt x="14564" y="11873"/>
                  <a:pt x="14564" y="11873"/>
                  <a:pt x="14604" y="11814"/>
                </a:cubicBezTo>
                <a:lnTo>
                  <a:pt x="14604" y="11814"/>
                </a:lnTo>
                <a:cubicBezTo>
                  <a:pt x="14385" y="11973"/>
                  <a:pt x="14365" y="12251"/>
                  <a:pt x="14087" y="12410"/>
                </a:cubicBezTo>
                <a:cubicBezTo>
                  <a:pt x="14107" y="12649"/>
                  <a:pt x="13848" y="12709"/>
                  <a:pt x="13968" y="12888"/>
                </a:cubicBezTo>
                <a:lnTo>
                  <a:pt x="14306" y="12391"/>
                </a:lnTo>
                <a:lnTo>
                  <a:pt x="14306" y="12391"/>
                </a:lnTo>
                <a:cubicBezTo>
                  <a:pt x="14147" y="12689"/>
                  <a:pt x="14127" y="13087"/>
                  <a:pt x="13689" y="13465"/>
                </a:cubicBezTo>
                <a:cubicBezTo>
                  <a:pt x="13689" y="13405"/>
                  <a:pt x="13749" y="13226"/>
                  <a:pt x="13789" y="13127"/>
                </a:cubicBezTo>
                <a:lnTo>
                  <a:pt x="13789" y="13127"/>
                </a:lnTo>
                <a:cubicBezTo>
                  <a:pt x="13649" y="13206"/>
                  <a:pt x="13629" y="13405"/>
                  <a:pt x="13470" y="13485"/>
                </a:cubicBezTo>
                <a:cubicBezTo>
                  <a:pt x="13351" y="13326"/>
                  <a:pt x="13888" y="12888"/>
                  <a:pt x="13987" y="12490"/>
                </a:cubicBezTo>
                <a:lnTo>
                  <a:pt x="13987" y="12490"/>
                </a:lnTo>
                <a:cubicBezTo>
                  <a:pt x="13846" y="12569"/>
                  <a:pt x="13741" y="12935"/>
                  <a:pt x="13674" y="12935"/>
                </a:cubicBezTo>
                <a:cubicBezTo>
                  <a:pt x="13657" y="12935"/>
                  <a:pt x="13642" y="12910"/>
                  <a:pt x="13629" y="12848"/>
                </a:cubicBezTo>
                <a:lnTo>
                  <a:pt x="13629" y="12848"/>
                </a:lnTo>
                <a:cubicBezTo>
                  <a:pt x="13689" y="13246"/>
                  <a:pt x="13192" y="13346"/>
                  <a:pt x="13092" y="13823"/>
                </a:cubicBezTo>
                <a:lnTo>
                  <a:pt x="13013" y="13724"/>
                </a:lnTo>
                <a:cubicBezTo>
                  <a:pt x="12993" y="13803"/>
                  <a:pt x="12933" y="13942"/>
                  <a:pt x="12853" y="14042"/>
                </a:cubicBezTo>
                <a:lnTo>
                  <a:pt x="12873" y="13763"/>
                </a:lnTo>
                <a:lnTo>
                  <a:pt x="12873" y="13763"/>
                </a:lnTo>
                <a:cubicBezTo>
                  <a:pt x="12754" y="14141"/>
                  <a:pt x="12356" y="14241"/>
                  <a:pt x="12197" y="14559"/>
                </a:cubicBezTo>
                <a:cubicBezTo>
                  <a:pt x="12360" y="14344"/>
                  <a:pt x="12432" y="14284"/>
                  <a:pt x="12472" y="14284"/>
                </a:cubicBezTo>
                <a:cubicBezTo>
                  <a:pt x="12521" y="14284"/>
                  <a:pt x="12519" y="14379"/>
                  <a:pt x="12584" y="14379"/>
                </a:cubicBezTo>
                <a:cubicBezTo>
                  <a:pt x="12605" y="14379"/>
                  <a:pt x="12634" y="14368"/>
                  <a:pt x="12674" y="14340"/>
                </a:cubicBezTo>
                <a:lnTo>
                  <a:pt x="12674" y="14340"/>
                </a:lnTo>
                <a:cubicBezTo>
                  <a:pt x="12256" y="15136"/>
                  <a:pt x="12097" y="14559"/>
                  <a:pt x="11560" y="15335"/>
                </a:cubicBezTo>
                <a:cubicBezTo>
                  <a:pt x="11629" y="15252"/>
                  <a:pt x="11766" y="15140"/>
                  <a:pt x="11816" y="15140"/>
                </a:cubicBezTo>
                <a:cubicBezTo>
                  <a:pt x="11838" y="15140"/>
                  <a:pt x="11843" y="15161"/>
                  <a:pt x="11819" y="15216"/>
                </a:cubicBezTo>
                <a:cubicBezTo>
                  <a:pt x="11699" y="15355"/>
                  <a:pt x="11500" y="15534"/>
                  <a:pt x="11381" y="15574"/>
                </a:cubicBezTo>
                <a:cubicBezTo>
                  <a:pt x="11241" y="15780"/>
                  <a:pt x="11227" y="15833"/>
                  <a:pt x="11259" y="15833"/>
                </a:cubicBezTo>
                <a:cubicBezTo>
                  <a:pt x="11293" y="15833"/>
                  <a:pt x="11384" y="15769"/>
                  <a:pt x="11428" y="15769"/>
                </a:cubicBezTo>
                <a:cubicBezTo>
                  <a:pt x="11453" y="15769"/>
                  <a:pt x="11463" y="15789"/>
                  <a:pt x="11441" y="15852"/>
                </a:cubicBezTo>
                <a:cubicBezTo>
                  <a:pt x="11182" y="15932"/>
                  <a:pt x="11282" y="16151"/>
                  <a:pt x="11142" y="16410"/>
                </a:cubicBezTo>
                <a:lnTo>
                  <a:pt x="11043" y="16330"/>
                </a:lnTo>
                <a:lnTo>
                  <a:pt x="11043" y="16330"/>
                </a:lnTo>
                <a:cubicBezTo>
                  <a:pt x="10526" y="16887"/>
                  <a:pt x="11142" y="16648"/>
                  <a:pt x="10645" y="17146"/>
                </a:cubicBezTo>
                <a:lnTo>
                  <a:pt x="10685" y="16807"/>
                </a:lnTo>
                <a:lnTo>
                  <a:pt x="10685" y="16807"/>
                </a:lnTo>
                <a:lnTo>
                  <a:pt x="10506" y="17106"/>
                </a:lnTo>
                <a:lnTo>
                  <a:pt x="10426" y="16967"/>
                </a:lnTo>
                <a:cubicBezTo>
                  <a:pt x="10287" y="17345"/>
                  <a:pt x="10187" y="17424"/>
                  <a:pt x="9929" y="17703"/>
                </a:cubicBezTo>
                <a:cubicBezTo>
                  <a:pt x="9934" y="17702"/>
                  <a:pt x="9939" y="17701"/>
                  <a:pt x="9945" y="17701"/>
                </a:cubicBezTo>
                <a:cubicBezTo>
                  <a:pt x="10051" y="17701"/>
                  <a:pt x="10079" y="17894"/>
                  <a:pt x="9889" y="18141"/>
                </a:cubicBezTo>
                <a:cubicBezTo>
                  <a:pt x="9848" y="18169"/>
                  <a:pt x="9823" y="18179"/>
                  <a:pt x="9807" y="18179"/>
                </a:cubicBezTo>
                <a:cubicBezTo>
                  <a:pt x="9778" y="18179"/>
                  <a:pt x="9778" y="18150"/>
                  <a:pt x="9766" y="18150"/>
                </a:cubicBezTo>
                <a:cubicBezTo>
                  <a:pt x="9751" y="18150"/>
                  <a:pt x="9721" y="18189"/>
                  <a:pt x="9610" y="18359"/>
                </a:cubicBezTo>
                <a:cubicBezTo>
                  <a:pt x="9610" y="18240"/>
                  <a:pt x="9590" y="18081"/>
                  <a:pt x="9809" y="17981"/>
                </a:cubicBezTo>
                <a:cubicBezTo>
                  <a:pt x="9789" y="17942"/>
                  <a:pt x="9809" y="17842"/>
                  <a:pt x="9789" y="17802"/>
                </a:cubicBezTo>
                <a:cubicBezTo>
                  <a:pt x="9587" y="17931"/>
                  <a:pt x="9435" y="18248"/>
                  <a:pt x="9335" y="18405"/>
                </a:cubicBezTo>
                <a:lnTo>
                  <a:pt x="9335" y="18405"/>
                </a:lnTo>
                <a:cubicBezTo>
                  <a:pt x="9367" y="18358"/>
                  <a:pt x="9399" y="18316"/>
                  <a:pt x="9431" y="18300"/>
                </a:cubicBezTo>
                <a:lnTo>
                  <a:pt x="9431" y="18300"/>
                </a:lnTo>
                <a:lnTo>
                  <a:pt x="9173" y="18956"/>
                </a:lnTo>
                <a:cubicBezTo>
                  <a:pt x="9151" y="18969"/>
                  <a:pt x="9136" y="18974"/>
                  <a:pt x="9124" y="18974"/>
                </a:cubicBezTo>
                <a:cubicBezTo>
                  <a:pt x="9082" y="18974"/>
                  <a:pt x="9097" y="18900"/>
                  <a:pt x="9113" y="18837"/>
                </a:cubicBezTo>
                <a:lnTo>
                  <a:pt x="9113" y="18837"/>
                </a:lnTo>
                <a:cubicBezTo>
                  <a:pt x="9033" y="18956"/>
                  <a:pt x="9033" y="19076"/>
                  <a:pt x="8914" y="19235"/>
                </a:cubicBezTo>
                <a:cubicBezTo>
                  <a:pt x="8877" y="19143"/>
                  <a:pt x="8789" y="19085"/>
                  <a:pt x="8887" y="18871"/>
                </a:cubicBezTo>
                <a:lnTo>
                  <a:pt x="8887" y="18871"/>
                </a:lnTo>
                <a:lnTo>
                  <a:pt x="8615" y="19414"/>
                </a:lnTo>
                <a:cubicBezTo>
                  <a:pt x="8567" y="19430"/>
                  <a:pt x="8397" y="19554"/>
                  <a:pt x="8349" y="19554"/>
                </a:cubicBezTo>
                <a:cubicBezTo>
                  <a:pt x="8338" y="19554"/>
                  <a:pt x="8333" y="19548"/>
                  <a:pt x="8337" y="19533"/>
                </a:cubicBezTo>
                <a:lnTo>
                  <a:pt x="8337" y="19533"/>
                </a:lnTo>
                <a:cubicBezTo>
                  <a:pt x="8078" y="19792"/>
                  <a:pt x="7979" y="20369"/>
                  <a:pt x="7621" y="20707"/>
                </a:cubicBezTo>
                <a:cubicBezTo>
                  <a:pt x="7621" y="20747"/>
                  <a:pt x="7601" y="20787"/>
                  <a:pt x="7561" y="20886"/>
                </a:cubicBezTo>
                <a:cubicBezTo>
                  <a:pt x="7282" y="21244"/>
                  <a:pt x="6944" y="21483"/>
                  <a:pt x="6745" y="22020"/>
                </a:cubicBezTo>
                <a:lnTo>
                  <a:pt x="6427" y="22160"/>
                </a:lnTo>
                <a:cubicBezTo>
                  <a:pt x="6363" y="22264"/>
                  <a:pt x="6372" y="22291"/>
                  <a:pt x="6408" y="22291"/>
                </a:cubicBezTo>
                <a:cubicBezTo>
                  <a:pt x="6446" y="22291"/>
                  <a:pt x="6512" y="22263"/>
                  <a:pt x="6558" y="22263"/>
                </a:cubicBezTo>
                <a:cubicBezTo>
                  <a:pt x="6620" y="22263"/>
                  <a:pt x="6644" y="22314"/>
                  <a:pt x="6506" y="22557"/>
                </a:cubicBezTo>
                <a:cubicBezTo>
                  <a:pt x="6413" y="22729"/>
                  <a:pt x="6356" y="22775"/>
                  <a:pt x="6313" y="22775"/>
                </a:cubicBezTo>
                <a:cubicBezTo>
                  <a:pt x="6263" y="22775"/>
                  <a:pt x="6231" y="22712"/>
                  <a:pt x="6183" y="22712"/>
                </a:cubicBezTo>
                <a:cubicBezTo>
                  <a:pt x="6167" y="22712"/>
                  <a:pt x="6149" y="22719"/>
                  <a:pt x="6128" y="22737"/>
                </a:cubicBezTo>
                <a:cubicBezTo>
                  <a:pt x="6069" y="22995"/>
                  <a:pt x="5969" y="23453"/>
                  <a:pt x="5591" y="23731"/>
                </a:cubicBezTo>
                <a:cubicBezTo>
                  <a:pt x="5651" y="23592"/>
                  <a:pt x="5731" y="23513"/>
                  <a:pt x="5810" y="23393"/>
                </a:cubicBezTo>
                <a:lnTo>
                  <a:pt x="5810" y="23393"/>
                </a:lnTo>
                <a:lnTo>
                  <a:pt x="5512" y="23612"/>
                </a:lnTo>
                <a:cubicBezTo>
                  <a:pt x="5587" y="23278"/>
                  <a:pt x="5744" y="23072"/>
                  <a:pt x="5673" y="23072"/>
                </a:cubicBezTo>
                <a:cubicBezTo>
                  <a:pt x="5651" y="23072"/>
                  <a:pt x="5607" y="23092"/>
                  <a:pt x="5532" y="23134"/>
                </a:cubicBezTo>
                <a:cubicBezTo>
                  <a:pt x="5810" y="23393"/>
                  <a:pt x="4795" y="24269"/>
                  <a:pt x="5054" y="24507"/>
                </a:cubicBezTo>
                <a:lnTo>
                  <a:pt x="4875" y="24666"/>
                </a:lnTo>
                <a:cubicBezTo>
                  <a:pt x="4915" y="24607"/>
                  <a:pt x="4895" y="24587"/>
                  <a:pt x="4935" y="24527"/>
                </a:cubicBezTo>
                <a:lnTo>
                  <a:pt x="4935" y="24527"/>
                </a:lnTo>
                <a:cubicBezTo>
                  <a:pt x="4537" y="24806"/>
                  <a:pt x="4955" y="24945"/>
                  <a:pt x="4596" y="25403"/>
                </a:cubicBezTo>
                <a:cubicBezTo>
                  <a:pt x="4504" y="25495"/>
                  <a:pt x="4421" y="25569"/>
                  <a:pt x="4387" y="25569"/>
                </a:cubicBezTo>
                <a:cubicBezTo>
                  <a:pt x="4369" y="25569"/>
                  <a:pt x="4364" y="25549"/>
                  <a:pt x="4378" y="25502"/>
                </a:cubicBezTo>
                <a:lnTo>
                  <a:pt x="4378" y="25502"/>
                </a:lnTo>
                <a:lnTo>
                  <a:pt x="4199" y="25920"/>
                </a:lnTo>
                <a:cubicBezTo>
                  <a:pt x="4172" y="25955"/>
                  <a:pt x="4150" y="25971"/>
                  <a:pt x="4137" y="25971"/>
                </a:cubicBezTo>
                <a:cubicBezTo>
                  <a:pt x="4119" y="25971"/>
                  <a:pt x="4116" y="25945"/>
                  <a:pt x="4139" y="25900"/>
                </a:cubicBezTo>
                <a:lnTo>
                  <a:pt x="4139" y="25900"/>
                </a:lnTo>
                <a:lnTo>
                  <a:pt x="3820" y="26437"/>
                </a:lnTo>
                <a:lnTo>
                  <a:pt x="3801" y="26417"/>
                </a:lnTo>
                <a:cubicBezTo>
                  <a:pt x="3801" y="26537"/>
                  <a:pt x="3741" y="26756"/>
                  <a:pt x="3721" y="26875"/>
                </a:cubicBezTo>
                <a:cubicBezTo>
                  <a:pt x="3693" y="26895"/>
                  <a:pt x="3677" y="26903"/>
                  <a:pt x="3669" y="26903"/>
                </a:cubicBezTo>
                <a:cubicBezTo>
                  <a:pt x="3639" y="26903"/>
                  <a:pt x="3718" y="26794"/>
                  <a:pt x="3688" y="26794"/>
                </a:cubicBezTo>
                <a:cubicBezTo>
                  <a:pt x="3686" y="26794"/>
                  <a:pt x="3684" y="26794"/>
                  <a:pt x="3681" y="26795"/>
                </a:cubicBezTo>
                <a:lnTo>
                  <a:pt x="3522" y="27154"/>
                </a:lnTo>
                <a:cubicBezTo>
                  <a:pt x="3508" y="27159"/>
                  <a:pt x="3496" y="27161"/>
                  <a:pt x="3486" y="27161"/>
                </a:cubicBezTo>
                <a:cubicBezTo>
                  <a:pt x="3381" y="27161"/>
                  <a:pt x="3476" y="26897"/>
                  <a:pt x="3622" y="26716"/>
                </a:cubicBezTo>
                <a:lnTo>
                  <a:pt x="3622" y="26716"/>
                </a:lnTo>
                <a:cubicBezTo>
                  <a:pt x="3124" y="26795"/>
                  <a:pt x="3522" y="27014"/>
                  <a:pt x="2925" y="27532"/>
                </a:cubicBezTo>
                <a:lnTo>
                  <a:pt x="3084" y="27213"/>
                </a:lnTo>
                <a:lnTo>
                  <a:pt x="3084" y="27213"/>
                </a:lnTo>
                <a:cubicBezTo>
                  <a:pt x="2786" y="27273"/>
                  <a:pt x="2706" y="27551"/>
                  <a:pt x="2368" y="27810"/>
                </a:cubicBezTo>
                <a:cubicBezTo>
                  <a:pt x="2438" y="27782"/>
                  <a:pt x="2763" y="27558"/>
                  <a:pt x="2895" y="27558"/>
                </a:cubicBezTo>
                <a:cubicBezTo>
                  <a:pt x="2940" y="27558"/>
                  <a:pt x="2963" y="27584"/>
                  <a:pt x="2945" y="27653"/>
                </a:cubicBezTo>
                <a:lnTo>
                  <a:pt x="2945" y="27653"/>
                </a:lnTo>
                <a:cubicBezTo>
                  <a:pt x="2980" y="27544"/>
                  <a:pt x="3024" y="27389"/>
                  <a:pt x="3124" y="27372"/>
                </a:cubicBezTo>
                <a:lnTo>
                  <a:pt x="3124" y="27372"/>
                </a:lnTo>
                <a:cubicBezTo>
                  <a:pt x="3164" y="27551"/>
                  <a:pt x="3064" y="27591"/>
                  <a:pt x="2925" y="27711"/>
                </a:cubicBezTo>
                <a:cubicBezTo>
                  <a:pt x="2846" y="27790"/>
                  <a:pt x="2746" y="27910"/>
                  <a:pt x="2686" y="28128"/>
                </a:cubicBezTo>
                <a:cubicBezTo>
                  <a:pt x="2672" y="28121"/>
                  <a:pt x="2658" y="28118"/>
                  <a:pt x="2644" y="28118"/>
                </a:cubicBezTo>
                <a:cubicBezTo>
                  <a:pt x="2547" y="28118"/>
                  <a:pt x="2470" y="28294"/>
                  <a:pt x="2348" y="28487"/>
                </a:cubicBezTo>
                <a:lnTo>
                  <a:pt x="2209" y="28387"/>
                </a:lnTo>
                <a:cubicBezTo>
                  <a:pt x="2090" y="28646"/>
                  <a:pt x="2169" y="28686"/>
                  <a:pt x="2149" y="28865"/>
                </a:cubicBezTo>
                <a:cubicBezTo>
                  <a:pt x="1977" y="29089"/>
                  <a:pt x="1849" y="29104"/>
                  <a:pt x="1728" y="29104"/>
                </a:cubicBezTo>
                <a:cubicBezTo>
                  <a:pt x="1709" y="29104"/>
                  <a:pt x="1690" y="29103"/>
                  <a:pt x="1672" y="29103"/>
                </a:cubicBezTo>
                <a:cubicBezTo>
                  <a:pt x="1581" y="29230"/>
                  <a:pt x="1580" y="29263"/>
                  <a:pt x="1614" y="29263"/>
                </a:cubicBezTo>
                <a:cubicBezTo>
                  <a:pt x="1652" y="29263"/>
                  <a:pt x="1733" y="29222"/>
                  <a:pt x="1781" y="29222"/>
                </a:cubicBezTo>
                <a:cubicBezTo>
                  <a:pt x="1832" y="29222"/>
                  <a:pt x="1846" y="29269"/>
                  <a:pt x="1731" y="29461"/>
                </a:cubicBezTo>
                <a:cubicBezTo>
                  <a:pt x="1433" y="29780"/>
                  <a:pt x="1333" y="30078"/>
                  <a:pt x="1134" y="30556"/>
                </a:cubicBezTo>
                <a:cubicBezTo>
                  <a:pt x="1077" y="30613"/>
                  <a:pt x="1046" y="30634"/>
                  <a:pt x="1029" y="30634"/>
                </a:cubicBezTo>
                <a:cubicBezTo>
                  <a:pt x="987" y="30634"/>
                  <a:pt x="1034" y="30508"/>
                  <a:pt x="996" y="30508"/>
                </a:cubicBezTo>
                <a:cubicBezTo>
                  <a:pt x="991" y="30508"/>
                  <a:pt x="984" y="30511"/>
                  <a:pt x="975" y="30516"/>
                </a:cubicBezTo>
                <a:lnTo>
                  <a:pt x="936" y="30814"/>
                </a:lnTo>
                <a:cubicBezTo>
                  <a:pt x="920" y="30838"/>
                  <a:pt x="907" y="30846"/>
                  <a:pt x="898" y="30846"/>
                </a:cubicBezTo>
                <a:cubicBezTo>
                  <a:pt x="883" y="30846"/>
                  <a:pt x="876" y="30827"/>
                  <a:pt x="876" y="30814"/>
                </a:cubicBezTo>
                <a:lnTo>
                  <a:pt x="876" y="30814"/>
                </a:lnTo>
                <a:cubicBezTo>
                  <a:pt x="796" y="31033"/>
                  <a:pt x="995" y="30914"/>
                  <a:pt x="836" y="31232"/>
                </a:cubicBezTo>
                <a:cubicBezTo>
                  <a:pt x="936" y="31411"/>
                  <a:pt x="219" y="31690"/>
                  <a:pt x="160" y="32187"/>
                </a:cubicBezTo>
                <a:lnTo>
                  <a:pt x="140" y="32187"/>
                </a:lnTo>
                <a:lnTo>
                  <a:pt x="359" y="32844"/>
                </a:lnTo>
                <a:cubicBezTo>
                  <a:pt x="398" y="32884"/>
                  <a:pt x="359" y="32904"/>
                  <a:pt x="339" y="32923"/>
                </a:cubicBezTo>
                <a:lnTo>
                  <a:pt x="319" y="32923"/>
                </a:lnTo>
                <a:lnTo>
                  <a:pt x="80" y="32147"/>
                </a:lnTo>
                <a:cubicBezTo>
                  <a:pt x="60" y="32108"/>
                  <a:pt x="60" y="32068"/>
                  <a:pt x="20" y="32068"/>
                </a:cubicBezTo>
                <a:cubicBezTo>
                  <a:pt x="20" y="32088"/>
                  <a:pt x="0" y="32108"/>
                  <a:pt x="20" y="32108"/>
                </a:cubicBezTo>
                <a:lnTo>
                  <a:pt x="319" y="32983"/>
                </a:lnTo>
                <a:cubicBezTo>
                  <a:pt x="836" y="33043"/>
                  <a:pt x="936" y="33102"/>
                  <a:pt x="1493" y="33102"/>
                </a:cubicBezTo>
                <a:lnTo>
                  <a:pt x="1711" y="33222"/>
                </a:lnTo>
                <a:lnTo>
                  <a:pt x="1950" y="33023"/>
                </a:lnTo>
                <a:lnTo>
                  <a:pt x="1950" y="33023"/>
                </a:lnTo>
                <a:cubicBezTo>
                  <a:pt x="1905" y="33057"/>
                  <a:pt x="1873" y="33071"/>
                  <a:pt x="1851" y="33071"/>
                </a:cubicBezTo>
                <a:cubicBezTo>
                  <a:pt x="1794" y="33071"/>
                  <a:pt x="1802" y="32978"/>
                  <a:pt x="1831" y="32864"/>
                </a:cubicBezTo>
                <a:cubicBezTo>
                  <a:pt x="1871" y="32685"/>
                  <a:pt x="1970" y="32466"/>
                  <a:pt x="2030" y="32287"/>
                </a:cubicBezTo>
                <a:cubicBezTo>
                  <a:pt x="2010" y="32287"/>
                  <a:pt x="1990" y="32287"/>
                  <a:pt x="1970" y="32307"/>
                </a:cubicBezTo>
                <a:cubicBezTo>
                  <a:pt x="1990" y="32267"/>
                  <a:pt x="2030" y="32227"/>
                  <a:pt x="2050" y="32207"/>
                </a:cubicBezTo>
                <a:lnTo>
                  <a:pt x="2050" y="32207"/>
                </a:lnTo>
                <a:cubicBezTo>
                  <a:pt x="2030" y="32227"/>
                  <a:pt x="2030" y="32247"/>
                  <a:pt x="2030" y="32287"/>
                </a:cubicBezTo>
                <a:cubicBezTo>
                  <a:pt x="2050" y="32267"/>
                  <a:pt x="2070" y="32267"/>
                  <a:pt x="2090" y="32247"/>
                </a:cubicBezTo>
                <a:lnTo>
                  <a:pt x="2090" y="32247"/>
                </a:lnTo>
                <a:cubicBezTo>
                  <a:pt x="2090" y="32426"/>
                  <a:pt x="2050" y="32645"/>
                  <a:pt x="2149" y="32685"/>
                </a:cubicBezTo>
                <a:cubicBezTo>
                  <a:pt x="2169" y="32645"/>
                  <a:pt x="2209" y="32545"/>
                  <a:pt x="2269" y="32466"/>
                </a:cubicBezTo>
                <a:lnTo>
                  <a:pt x="2269" y="32466"/>
                </a:lnTo>
                <a:cubicBezTo>
                  <a:pt x="2249" y="32525"/>
                  <a:pt x="2249" y="32565"/>
                  <a:pt x="2288" y="32565"/>
                </a:cubicBezTo>
                <a:cubicBezTo>
                  <a:pt x="2308" y="32545"/>
                  <a:pt x="2328" y="32446"/>
                  <a:pt x="2348" y="32366"/>
                </a:cubicBezTo>
                <a:lnTo>
                  <a:pt x="2567" y="32366"/>
                </a:lnTo>
                <a:lnTo>
                  <a:pt x="2527" y="32307"/>
                </a:lnTo>
                <a:lnTo>
                  <a:pt x="3064" y="31809"/>
                </a:lnTo>
                <a:cubicBezTo>
                  <a:pt x="3224" y="31272"/>
                  <a:pt x="3283" y="30755"/>
                  <a:pt x="3721" y="30058"/>
                </a:cubicBezTo>
                <a:lnTo>
                  <a:pt x="3721" y="30058"/>
                </a:lnTo>
                <a:cubicBezTo>
                  <a:pt x="3701" y="30297"/>
                  <a:pt x="3880" y="30237"/>
                  <a:pt x="4000" y="30337"/>
                </a:cubicBezTo>
                <a:cubicBezTo>
                  <a:pt x="3727" y="30415"/>
                  <a:pt x="3664" y="30874"/>
                  <a:pt x="3400" y="31173"/>
                </a:cubicBezTo>
                <a:lnTo>
                  <a:pt x="3400" y="31173"/>
                </a:lnTo>
                <a:cubicBezTo>
                  <a:pt x="3450" y="31120"/>
                  <a:pt x="3485" y="31101"/>
                  <a:pt x="3509" y="31101"/>
                </a:cubicBezTo>
                <a:cubicBezTo>
                  <a:pt x="3545" y="31101"/>
                  <a:pt x="3553" y="31147"/>
                  <a:pt x="3542" y="31192"/>
                </a:cubicBezTo>
                <a:lnTo>
                  <a:pt x="3880" y="30496"/>
                </a:lnTo>
                <a:cubicBezTo>
                  <a:pt x="3899" y="30511"/>
                  <a:pt x="3917" y="30518"/>
                  <a:pt x="3935" y="30518"/>
                </a:cubicBezTo>
                <a:cubicBezTo>
                  <a:pt x="4013" y="30518"/>
                  <a:pt x="4093" y="30394"/>
                  <a:pt x="4238" y="30297"/>
                </a:cubicBezTo>
                <a:cubicBezTo>
                  <a:pt x="3920" y="30257"/>
                  <a:pt x="4437" y="29740"/>
                  <a:pt x="4557" y="29461"/>
                </a:cubicBezTo>
                <a:lnTo>
                  <a:pt x="4557" y="29461"/>
                </a:lnTo>
                <a:cubicBezTo>
                  <a:pt x="4636" y="29501"/>
                  <a:pt x="4676" y="29601"/>
                  <a:pt x="4417" y="29899"/>
                </a:cubicBezTo>
                <a:cubicBezTo>
                  <a:pt x="4835" y="29680"/>
                  <a:pt x="4497" y="29282"/>
                  <a:pt x="4875" y="29064"/>
                </a:cubicBezTo>
                <a:lnTo>
                  <a:pt x="4875" y="29064"/>
                </a:lnTo>
                <a:cubicBezTo>
                  <a:pt x="4835" y="29123"/>
                  <a:pt x="4795" y="29163"/>
                  <a:pt x="4795" y="29223"/>
                </a:cubicBezTo>
                <a:cubicBezTo>
                  <a:pt x="4863" y="29037"/>
                  <a:pt x="5132" y="28735"/>
                  <a:pt x="5211" y="28735"/>
                </a:cubicBezTo>
                <a:cubicBezTo>
                  <a:pt x="5225" y="28735"/>
                  <a:pt x="5233" y="28744"/>
                  <a:pt x="5233" y="28765"/>
                </a:cubicBezTo>
                <a:lnTo>
                  <a:pt x="5173" y="28845"/>
                </a:lnTo>
                <a:cubicBezTo>
                  <a:pt x="5571" y="28387"/>
                  <a:pt x="6308" y="27372"/>
                  <a:pt x="6188" y="27173"/>
                </a:cubicBezTo>
                <a:lnTo>
                  <a:pt x="6188" y="27173"/>
                </a:lnTo>
                <a:cubicBezTo>
                  <a:pt x="6208" y="27193"/>
                  <a:pt x="6347" y="27392"/>
                  <a:pt x="6367" y="27452"/>
                </a:cubicBezTo>
                <a:lnTo>
                  <a:pt x="6407" y="26537"/>
                </a:lnTo>
                <a:cubicBezTo>
                  <a:pt x="6487" y="26457"/>
                  <a:pt x="6546" y="26358"/>
                  <a:pt x="6626" y="26278"/>
                </a:cubicBezTo>
                <a:cubicBezTo>
                  <a:pt x="6825" y="26378"/>
                  <a:pt x="7044" y="26457"/>
                  <a:pt x="6885" y="26795"/>
                </a:cubicBezTo>
                <a:cubicBezTo>
                  <a:pt x="7004" y="26696"/>
                  <a:pt x="7143" y="26577"/>
                  <a:pt x="7282" y="26278"/>
                </a:cubicBezTo>
                <a:lnTo>
                  <a:pt x="7282" y="26278"/>
                </a:lnTo>
                <a:cubicBezTo>
                  <a:pt x="7251" y="26297"/>
                  <a:pt x="7200" y="26306"/>
                  <a:pt x="7149" y="26306"/>
                </a:cubicBezTo>
                <a:cubicBezTo>
                  <a:pt x="7039" y="26306"/>
                  <a:pt x="6924" y="26266"/>
                  <a:pt x="6964" y="26198"/>
                </a:cubicBezTo>
                <a:cubicBezTo>
                  <a:pt x="7355" y="26042"/>
                  <a:pt x="7228" y="26059"/>
                  <a:pt x="7619" y="25814"/>
                </a:cubicBezTo>
                <a:lnTo>
                  <a:pt x="7619" y="25814"/>
                </a:lnTo>
                <a:cubicBezTo>
                  <a:pt x="7610" y="25818"/>
                  <a:pt x="7602" y="25819"/>
                  <a:pt x="7594" y="25819"/>
                </a:cubicBezTo>
                <a:cubicBezTo>
                  <a:pt x="7490" y="25819"/>
                  <a:pt x="7403" y="25558"/>
                  <a:pt x="7541" y="25403"/>
                </a:cubicBezTo>
                <a:lnTo>
                  <a:pt x="7541" y="25403"/>
                </a:lnTo>
                <a:cubicBezTo>
                  <a:pt x="7561" y="25461"/>
                  <a:pt x="7771" y="25577"/>
                  <a:pt x="7761" y="25656"/>
                </a:cubicBezTo>
                <a:lnTo>
                  <a:pt x="7761" y="25656"/>
                </a:lnTo>
                <a:lnTo>
                  <a:pt x="7875" y="25048"/>
                </a:lnTo>
                <a:lnTo>
                  <a:pt x="7875" y="25048"/>
                </a:lnTo>
                <a:cubicBezTo>
                  <a:pt x="7868" y="25130"/>
                  <a:pt x="7960" y="25171"/>
                  <a:pt x="8067" y="25171"/>
                </a:cubicBezTo>
                <a:cubicBezTo>
                  <a:pt x="8117" y="25171"/>
                  <a:pt x="8170" y="25162"/>
                  <a:pt x="8218" y="25144"/>
                </a:cubicBezTo>
                <a:lnTo>
                  <a:pt x="8218" y="25144"/>
                </a:lnTo>
                <a:cubicBezTo>
                  <a:pt x="8216" y="25144"/>
                  <a:pt x="8214" y="25145"/>
                  <a:pt x="8213" y="25145"/>
                </a:cubicBezTo>
                <a:cubicBezTo>
                  <a:pt x="8156" y="25145"/>
                  <a:pt x="8537" y="24743"/>
                  <a:pt x="8596" y="24607"/>
                </a:cubicBezTo>
                <a:lnTo>
                  <a:pt x="8596" y="24607"/>
                </a:lnTo>
                <a:lnTo>
                  <a:pt x="8397" y="24766"/>
                </a:lnTo>
                <a:cubicBezTo>
                  <a:pt x="8834" y="24269"/>
                  <a:pt x="8476" y="23990"/>
                  <a:pt x="8874" y="23493"/>
                </a:cubicBezTo>
                <a:cubicBezTo>
                  <a:pt x="8874" y="23564"/>
                  <a:pt x="8965" y="23726"/>
                  <a:pt x="9105" y="23726"/>
                </a:cubicBezTo>
                <a:cubicBezTo>
                  <a:pt x="9160" y="23726"/>
                  <a:pt x="9224" y="23700"/>
                  <a:pt x="9292" y="23632"/>
                </a:cubicBezTo>
                <a:cubicBezTo>
                  <a:pt x="9272" y="23532"/>
                  <a:pt x="9232" y="23254"/>
                  <a:pt x="9232" y="22936"/>
                </a:cubicBezTo>
                <a:cubicBezTo>
                  <a:pt x="9391" y="22756"/>
                  <a:pt x="9551" y="22557"/>
                  <a:pt x="9690" y="22359"/>
                </a:cubicBezTo>
                <a:lnTo>
                  <a:pt x="9690" y="22359"/>
                </a:lnTo>
                <a:cubicBezTo>
                  <a:pt x="9650" y="22737"/>
                  <a:pt x="9590" y="23134"/>
                  <a:pt x="9531" y="23393"/>
                </a:cubicBezTo>
                <a:cubicBezTo>
                  <a:pt x="9730" y="23254"/>
                  <a:pt x="9650" y="23413"/>
                  <a:pt x="9869" y="23115"/>
                </a:cubicBezTo>
                <a:cubicBezTo>
                  <a:pt x="9881" y="23109"/>
                  <a:pt x="9892" y="23107"/>
                  <a:pt x="9900" y="23107"/>
                </a:cubicBezTo>
                <a:cubicBezTo>
                  <a:pt x="9980" y="23107"/>
                  <a:pt x="9844" y="23360"/>
                  <a:pt x="9789" y="23433"/>
                </a:cubicBezTo>
                <a:lnTo>
                  <a:pt x="10346" y="22796"/>
                </a:lnTo>
                <a:cubicBezTo>
                  <a:pt x="10187" y="22717"/>
                  <a:pt x="10625" y="22160"/>
                  <a:pt x="10486" y="22100"/>
                </a:cubicBezTo>
                <a:lnTo>
                  <a:pt x="10486" y="22100"/>
                </a:lnTo>
                <a:lnTo>
                  <a:pt x="10048" y="22955"/>
                </a:lnTo>
                <a:cubicBezTo>
                  <a:pt x="9889" y="22876"/>
                  <a:pt x="9988" y="22219"/>
                  <a:pt x="10386" y="21762"/>
                </a:cubicBezTo>
                <a:cubicBezTo>
                  <a:pt x="10402" y="21754"/>
                  <a:pt x="10417" y="21750"/>
                  <a:pt x="10430" y="21750"/>
                </a:cubicBezTo>
                <a:cubicBezTo>
                  <a:pt x="10550" y="21750"/>
                  <a:pt x="10571" y="22042"/>
                  <a:pt x="10625" y="22060"/>
                </a:cubicBezTo>
                <a:cubicBezTo>
                  <a:pt x="10625" y="21961"/>
                  <a:pt x="10884" y="21543"/>
                  <a:pt x="10963" y="21523"/>
                </a:cubicBezTo>
                <a:lnTo>
                  <a:pt x="10963" y="21523"/>
                </a:lnTo>
                <a:lnTo>
                  <a:pt x="10864" y="21782"/>
                </a:lnTo>
                <a:cubicBezTo>
                  <a:pt x="11142" y="21563"/>
                  <a:pt x="11043" y="21205"/>
                  <a:pt x="11421" y="21006"/>
                </a:cubicBezTo>
                <a:cubicBezTo>
                  <a:pt x="11520" y="20886"/>
                  <a:pt x="11859" y="20807"/>
                  <a:pt x="11799" y="20727"/>
                </a:cubicBezTo>
                <a:lnTo>
                  <a:pt x="11799" y="20727"/>
                </a:lnTo>
                <a:cubicBezTo>
                  <a:pt x="11775" y="20732"/>
                  <a:pt x="11750" y="20735"/>
                  <a:pt x="11724" y="20735"/>
                </a:cubicBezTo>
                <a:cubicBezTo>
                  <a:pt x="11552" y="20735"/>
                  <a:pt x="11335" y="20629"/>
                  <a:pt x="11162" y="20508"/>
                </a:cubicBezTo>
                <a:cubicBezTo>
                  <a:pt x="11262" y="20369"/>
                  <a:pt x="11361" y="20250"/>
                  <a:pt x="11461" y="20130"/>
                </a:cubicBezTo>
                <a:lnTo>
                  <a:pt x="11520" y="20190"/>
                </a:lnTo>
                <a:lnTo>
                  <a:pt x="11560" y="20110"/>
                </a:lnTo>
                <a:lnTo>
                  <a:pt x="11520" y="20070"/>
                </a:lnTo>
                <a:cubicBezTo>
                  <a:pt x="11620" y="19951"/>
                  <a:pt x="11719" y="19812"/>
                  <a:pt x="11819" y="19692"/>
                </a:cubicBezTo>
                <a:cubicBezTo>
                  <a:pt x="11950" y="19730"/>
                  <a:pt x="11852" y="20136"/>
                  <a:pt x="12005" y="20136"/>
                </a:cubicBezTo>
                <a:cubicBezTo>
                  <a:pt x="12015" y="20136"/>
                  <a:pt x="12025" y="20134"/>
                  <a:pt x="12038" y="20130"/>
                </a:cubicBezTo>
                <a:cubicBezTo>
                  <a:pt x="12018" y="20090"/>
                  <a:pt x="12038" y="19951"/>
                  <a:pt x="12058" y="19891"/>
                </a:cubicBezTo>
                <a:cubicBezTo>
                  <a:pt x="12079" y="19879"/>
                  <a:pt x="12096" y="19874"/>
                  <a:pt x="12110" y="19874"/>
                </a:cubicBezTo>
                <a:cubicBezTo>
                  <a:pt x="12150" y="19874"/>
                  <a:pt x="12164" y="19911"/>
                  <a:pt x="12193" y="19911"/>
                </a:cubicBezTo>
                <a:cubicBezTo>
                  <a:pt x="12219" y="19911"/>
                  <a:pt x="12257" y="19882"/>
                  <a:pt x="12336" y="19772"/>
                </a:cubicBezTo>
                <a:cubicBezTo>
                  <a:pt x="12249" y="19657"/>
                  <a:pt x="12509" y="19447"/>
                  <a:pt x="12482" y="19447"/>
                </a:cubicBezTo>
                <a:cubicBezTo>
                  <a:pt x="12473" y="19447"/>
                  <a:pt x="12422" y="19477"/>
                  <a:pt x="12296" y="19553"/>
                </a:cubicBezTo>
                <a:cubicBezTo>
                  <a:pt x="12455" y="19295"/>
                  <a:pt x="12535" y="19334"/>
                  <a:pt x="12754" y="19036"/>
                </a:cubicBezTo>
                <a:lnTo>
                  <a:pt x="12754" y="19036"/>
                </a:lnTo>
                <a:cubicBezTo>
                  <a:pt x="12750" y="19037"/>
                  <a:pt x="12746" y="19037"/>
                  <a:pt x="12743" y="19037"/>
                </a:cubicBezTo>
                <a:cubicBezTo>
                  <a:pt x="12654" y="19037"/>
                  <a:pt x="12656" y="18808"/>
                  <a:pt x="12694" y="18578"/>
                </a:cubicBezTo>
                <a:cubicBezTo>
                  <a:pt x="12774" y="18479"/>
                  <a:pt x="12873" y="18379"/>
                  <a:pt x="12953" y="18280"/>
                </a:cubicBezTo>
                <a:cubicBezTo>
                  <a:pt x="12953" y="18280"/>
                  <a:pt x="12973" y="18260"/>
                  <a:pt x="12973" y="18260"/>
                </a:cubicBezTo>
                <a:cubicBezTo>
                  <a:pt x="13391" y="17782"/>
                  <a:pt x="13669" y="17564"/>
                  <a:pt x="14047" y="17086"/>
                </a:cubicBezTo>
                <a:cubicBezTo>
                  <a:pt x="14105" y="17072"/>
                  <a:pt x="14235" y="16974"/>
                  <a:pt x="14296" y="16974"/>
                </a:cubicBezTo>
                <a:cubicBezTo>
                  <a:pt x="14319" y="16974"/>
                  <a:pt x="14331" y="16988"/>
                  <a:pt x="14326" y="17026"/>
                </a:cubicBezTo>
                <a:cubicBezTo>
                  <a:pt x="14346" y="16947"/>
                  <a:pt x="14346" y="16847"/>
                  <a:pt x="14465" y="16688"/>
                </a:cubicBezTo>
                <a:cubicBezTo>
                  <a:pt x="14516" y="16661"/>
                  <a:pt x="14546" y="16650"/>
                  <a:pt x="14561" y="16650"/>
                </a:cubicBezTo>
                <a:cubicBezTo>
                  <a:pt x="14641" y="16650"/>
                  <a:pt x="14348" y="16940"/>
                  <a:pt x="14480" y="16940"/>
                </a:cubicBezTo>
                <a:cubicBezTo>
                  <a:pt x="14495" y="16940"/>
                  <a:pt x="14516" y="16936"/>
                  <a:pt x="14545" y="16927"/>
                </a:cubicBezTo>
                <a:cubicBezTo>
                  <a:pt x="14485" y="16847"/>
                  <a:pt x="14724" y="16469"/>
                  <a:pt x="14843" y="16230"/>
                </a:cubicBezTo>
                <a:cubicBezTo>
                  <a:pt x="14836" y="16229"/>
                  <a:pt x="14829" y="16228"/>
                  <a:pt x="14822" y="16228"/>
                </a:cubicBezTo>
                <a:cubicBezTo>
                  <a:pt x="14647" y="16228"/>
                  <a:pt x="14441" y="16697"/>
                  <a:pt x="14326" y="16927"/>
                </a:cubicBezTo>
                <a:cubicBezTo>
                  <a:pt x="14266" y="16887"/>
                  <a:pt x="14246" y="16788"/>
                  <a:pt x="14246" y="16668"/>
                </a:cubicBezTo>
                <a:cubicBezTo>
                  <a:pt x="14644" y="16171"/>
                  <a:pt x="15042" y="15673"/>
                  <a:pt x="15440" y="15176"/>
                </a:cubicBezTo>
                <a:cubicBezTo>
                  <a:pt x="15758" y="14897"/>
                  <a:pt x="16415" y="13982"/>
                  <a:pt x="16912" y="13564"/>
                </a:cubicBezTo>
                <a:cubicBezTo>
                  <a:pt x="16952" y="13465"/>
                  <a:pt x="17012" y="13346"/>
                  <a:pt x="16992" y="13286"/>
                </a:cubicBezTo>
                <a:cubicBezTo>
                  <a:pt x="17390" y="12808"/>
                  <a:pt x="17768" y="12351"/>
                  <a:pt x="18166" y="11873"/>
                </a:cubicBezTo>
                <a:cubicBezTo>
                  <a:pt x="18305" y="11714"/>
                  <a:pt x="18444" y="11555"/>
                  <a:pt x="18564" y="11396"/>
                </a:cubicBezTo>
                <a:cubicBezTo>
                  <a:pt x="18584" y="11416"/>
                  <a:pt x="18584" y="11436"/>
                  <a:pt x="18623" y="11436"/>
                </a:cubicBezTo>
                <a:lnTo>
                  <a:pt x="18782" y="11137"/>
                </a:lnTo>
                <a:cubicBezTo>
                  <a:pt x="18782" y="11137"/>
                  <a:pt x="18782" y="11137"/>
                  <a:pt x="18802" y="11117"/>
                </a:cubicBezTo>
                <a:lnTo>
                  <a:pt x="18802" y="11117"/>
                </a:lnTo>
                <a:cubicBezTo>
                  <a:pt x="18818" y="11148"/>
                  <a:pt x="18797" y="11215"/>
                  <a:pt x="18825" y="11215"/>
                </a:cubicBezTo>
                <a:cubicBezTo>
                  <a:pt x="18833" y="11215"/>
                  <a:pt x="18844" y="11210"/>
                  <a:pt x="18862" y="11197"/>
                </a:cubicBezTo>
                <a:cubicBezTo>
                  <a:pt x="18842" y="11177"/>
                  <a:pt x="18842" y="11117"/>
                  <a:pt x="18862" y="11038"/>
                </a:cubicBezTo>
                <a:cubicBezTo>
                  <a:pt x="18981" y="10918"/>
                  <a:pt x="19081" y="10779"/>
                  <a:pt x="19180" y="10660"/>
                </a:cubicBezTo>
                <a:cubicBezTo>
                  <a:pt x="19200" y="10640"/>
                  <a:pt x="19220" y="10640"/>
                  <a:pt x="19220" y="10640"/>
                </a:cubicBezTo>
                <a:cubicBezTo>
                  <a:pt x="19240" y="10620"/>
                  <a:pt x="19240" y="10600"/>
                  <a:pt x="19240" y="10600"/>
                </a:cubicBezTo>
                <a:cubicBezTo>
                  <a:pt x="19320" y="10500"/>
                  <a:pt x="19419" y="10381"/>
                  <a:pt x="19499" y="10282"/>
                </a:cubicBezTo>
                <a:cubicBezTo>
                  <a:pt x="19519" y="10282"/>
                  <a:pt x="19539" y="10262"/>
                  <a:pt x="19558" y="10242"/>
                </a:cubicBezTo>
                <a:cubicBezTo>
                  <a:pt x="19578" y="10202"/>
                  <a:pt x="19618" y="10182"/>
                  <a:pt x="19638" y="10142"/>
                </a:cubicBezTo>
                <a:cubicBezTo>
                  <a:pt x="22324" y="6959"/>
                  <a:pt x="24731" y="4293"/>
                  <a:pt x="26323" y="2840"/>
                </a:cubicBezTo>
                <a:cubicBezTo>
                  <a:pt x="26338" y="2846"/>
                  <a:pt x="26350" y="2849"/>
                  <a:pt x="26360" y="2849"/>
                </a:cubicBezTo>
                <a:cubicBezTo>
                  <a:pt x="26417" y="2849"/>
                  <a:pt x="26420" y="2778"/>
                  <a:pt x="26407" y="2778"/>
                </a:cubicBezTo>
                <a:cubicBezTo>
                  <a:pt x="26406" y="2778"/>
                  <a:pt x="26404" y="2779"/>
                  <a:pt x="26403" y="2781"/>
                </a:cubicBezTo>
                <a:cubicBezTo>
                  <a:pt x="26562" y="2621"/>
                  <a:pt x="26741" y="2482"/>
                  <a:pt x="26880" y="2363"/>
                </a:cubicBezTo>
                <a:lnTo>
                  <a:pt x="26761" y="2243"/>
                </a:lnTo>
                <a:cubicBezTo>
                  <a:pt x="26761" y="2243"/>
                  <a:pt x="26482" y="2064"/>
                  <a:pt x="26144" y="1786"/>
                </a:cubicBezTo>
                <a:cubicBezTo>
                  <a:pt x="26124" y="1607"/>
                  <a:pt x="26084" y="1428"/>
                  <a:pt x="26184" y="1368"/>
                </a:cubicBezTo>
                <a:cubicBezTo>
                  <a:pt x="26045" y="1328"/>
                  <a:pt x="25925" y="1209"/>
                  <a:pt x="25786" y="950"/>
                </a:cubicBezTo>
                <a:cubicBezTo>
                  <a:pt x="25667" y="711"/>
                  <a:pt x="25527" y="333"/>
                  <a:pt x="25368" y="15"/>
                </a:cubicBezTo>
                <a:cubicBezTo>
                  <a:pt x="25348" y="5"/>
                  <a:pt x="25333" y="0"/>
                  <a:pt x="253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8"/>
          <p:cNvSpPr/>
          <p:nvPr/>
        </p:nvSpPr>
        <p:spPr>
          <a:xfrm rot="-1662243">
            <a:off x="1053152" y="1448485"/>
            <a:ext cx="662913" cy="773659"/>
          </a:xfrm>
          <a:custGeom>
            <a:avLst/>
            <a:gdLst/>
            <a:ahLst/>
            <a:cxnLst/>
            <a:rect l="l" t="t" r="r" b="b"/>
            <a:pathLst>
              <a:path w="23339" h="27238" extrusionOk="0">
                <a:moveTo>
                  <a:pt x="7819" y="15440"/>
                </a:moveTo>
                <a:cubicBezTo>
                  <a:pt x="7814" y="15449"/>
                  <a:pt x="7810" y="15458"/>
                  <a:pt x="7806" y="15466"/>
                </a:cubicBezTo>
                <a:lnTo>
                  <a:pt x="7806" y="15466"/>
                </a:lnTo>
                <a:lnTo>
                  <a:pt x="7819" y="15440"/>
                </a:lnTo>
                <a:close/>
                <a:moveTo>
                  <a:pt x="7502" y="21482"/>
                </a:moveTo>
                <a:lnTo>
                  <a:pt x="7501" y="21488"/>
                </a:lnTo>
                <a:cubicBezTo>
                  <a:pt x="7502" y="21486"/>
                  <a:pt x="7502" y="21484"/>
                  <a:pt x="7502" y="21482"/>
                </a:cubicBezTo>
                <a:close/>
                <a:moveTo>
                  <a:pt x="7402" y="21607"/>
                </a:moveTo>
                <a:cubicBezTo>
                  <a:pt x="7400" y="21608"/>
                  <a:pt x="7398" y="21609"/>
                  <a:pt x="7396" y="21610"/>
                </a:cubicBezTo>
                <a:lnTo>
                  <a:pt x="7396" y="21610"/>
                </a:lnTo>
                <a:cubicBezTo>
                  <a:pt x="7398" y="21609"/>
                  <a:pt x="7400" y="21608"/>
                  <a:pt x="7402" y="21607"/>
                </a:cubicBezTo>
                <a:close/>
                <a:moveTo>
                  <a:pt x="2105" y="22387"/>
                </a:moveTo>
                <a:cubicBezTo>
                  <a:pt x="2100" y="22400"/>
                  <a:pt x="2095" y="22413"/>
                  <a:pt x="2089" y="22423"/>
                </a:cubicBezTo>
                <a:cubicBezTo>
                  <a:pt x="2096" y="22410"/>
                  <a:pt x="2101" y="22398"/>
                  <a:pt x="2105" y="22387"/>
                </a:cubicBezTo>
                <a:close/>
                <a:moveTo>
                  <a:pt x="2845" y="26522"/>
                </a:moveTo>
                <a:lnTo>
                  <a:pt x="2845" y="26522"/>
                </a:lnTo>
                <a:cubicBezTo>
                  <a:pt x="2806" y="26621"/>
                  <a:pt x="2706" y="26701"/>
                  <a:pt x="2607" y="26760"/>
                </a:cubicBezTo>
                <a:cubicBezTo>
                  <a:pt x="2666" y="26661"/>
                  <a:pt x="2746" y="26581"/>
                  <a:pt x="2845" y="26522"/>
                </a:cubicBezTo>
                <a:close/>
                <a:moveTo>
                  <a:pt x="21627" y="0"/>
                </a:moveTo>
                <a:cubicBezTo>
                  <a:pt x="21568" y="40"/>
                  <a:pt x="21508" y="80"/>
                  <a:pt x="21468" y="139"/>
                </a:cubicBezTo>
                <a:cubicBezTo>
                  <a:pt x="21349" y="139"/>
                  <a:pt x="21548" y="40"/>
                  <a:pt x="21468" y="20"/>
                </a:cubicBezTo>
                <a:lnTo>
                  <a:pt x="21468" y="20"/>
                </a:lnTo>
                <a:cubicBezTo>
                  <a:pt x="21409" y="100"/>
                  <a:pt x="21329" y="179"/>
                  <a:pt x="21170" y="239"/>
                </a:cubicBezTo>
                <a:cubicBezTo>
                  <a:pt x="21110" y="299"/>
                  <a:pt x="21030" y="378"/>
                  <a:pt x="20931" y="458"/>
                </a:cubicBezTo>
                <a:lnTo>
                  <a:pt x="20951" y="418"/>
                </a:lnTo>
                <a:lnTo>
                  <a:pt x="20951" y="418"/>
                </a:lnTo>
                <a:cubicBezTo>
                  <a:pt x="20851" y="517"/>
                  <a:pt x="20772" y="617"/>
                  <a:pt x="20692" y="716"/>
                </a:cubicBezTo>
                <a:cubicBezTo>
                  <a:pt x="20633" y="796"/>
                  <a:pt x="20593" y="856"/>
                  <a:pt x="20533" y="915"/>
                </a:cubicBezTo>
                <a:cubicBezTo>
                  <a:pt x="20414" y="1035"/>
                  <a:pt x="20314" y="1134"/>
                  <a:pt x="20215" y="1234"/>
                </a:cubicBezTo>
                <a:cubicBezTo>
                  <a:pt x="19996" y="1453"/>
                  <a:pt x="19757" y="1651"/>
                  <a:pt x="19439" y="1990"/>
                </a:cubicBezTo>
                <a:lnTo>
                  <a:pt x="19578" y="2010"/>
                </a:lnTo>
                <a:cubicBezTo>
                  <a:pt x="19439" y="2149"/>
                  <a:pt x="19379" y="2149"/>
                  <a:pt x="19300" y="2209"/>
                </a:cubicBezTo>
                <a:cubicBezTo>
                  <a:pt x="19300" y="2257"/>
                  <a:pt x="19310" y="2276"/>
                  <a:pt x="19328" y="2276"/>
                </a:cubicBezTo>
                <a:cubicBezTo>
                  <a:pt x="19395" y="2276"/>
                  <a:pt x="19562" y="2013"/>
                  <a:pt x="19648" y="2013"/>
                </a:cubicBezTo>
                <a:cubicBezTo>
                  <a:pt x="19672" y="2013"/>
                  <a:pt x="19690" y="2034"/>
                  <a:pt x="19697" y="2089"/>
                </a:cubicBezTo>
                <a:cubicBezTo>
                  <a:pt x="19346" y="2109"/>
                  <a:pt x="18823" y="3085"/>
                  <a:pt x="18502" y="3085"/>
                </a:cubicBezTo>
                <a:cubicBezTo>
                  <a:pt x="18496" y="3085"/>
                  <a:pt x="18490" y="3085"/>
                  <a:pt x="18484" y="3084"/>
                </a:cubicBezTo>
                <a:lnTo>
                  <a:pt x="18484" y="3084"/>
                </a:lnTo>
                <a:cubicBezTo>
                  <a:pt x="18285" y="3303"/>
                  <a:pt x="18643" y="3104"/>
                  <a:pt x="18444" y="3323"/>
                </a:cubicBezTo>
                <a:lnTo>
                  <a:pt x="18344" y="3343"/>
                </a:lnTo>
                <a:lnTo>
                  <a:pt x="18364" y="3462"/>
                </a:lnTo>
                <a:cubicBezTo>
                  <a:pt x="18266" y="3561"/>
                  <a:pt x="18167" y="3600"/>
                  <a:pt x="18104" y="3600"/>
                </a:cubicBezTo>
                <a:cubicBezTo>
                  <a:pt x="18078" y="3600"/>
                  <a:pt x="18058" y="3593"/>
                  <a:pt x="18046" y="3581"/>
                </a:cubicBezTo>
                <a:cubicBezTo>
                  <a:pt x="18066" y="3542"/>
                  <a:pt x="18106" y="3462"/>
                  <a:pt x="18146" y="3422"/>
                </a:cubicBezTo>
                <a:lnTo>
                  <a:pt x="18146" y="3422"/>
                </a:lnTo>
                <a:cubicBezTo>
                  <a:pt x="17927" y="3542"/>
                  <a:pt x="17728" y="3940"/>
                  <a:pt x="17648" y="4019"/>
                </a:cubicBezTo>
                <a:lnTo>
                  <a:pt x="17847" y="3860"/>
                </a:lnTo>
                <a:lnTo>
                  <a:pt x="17847" y="3860"/>
                </a:lnTo>
                <a:cubicBezTo>
                  <a:pt x="17389" y="4517"/>
                  <a:pt x="16653" y="5213"/>
                  <a:pt x="16275" y="5929"/>
                </a:cubicBezTo>
                <a:lnTo>
                  <a:pt x="16355" y="5909"/>
                </a:lnTo>
                <a:lnTo>
                  <a:pt x="16355" y="5909"/>
                </a:lnTo>
                <a:cubicBezTo>
                  <a:pt x="16056" y="6446"/>
                  <a:pt x="15997" y="6247"/>
                  <a:pt x="15619" y="6785"/>
                </a:cubicBezTo>
                <a:lnTo>
                  <a:pt x="15619" y="6765"/>
                </a:lnTo>
                <a:cubicBezTo>
                  <a:pt x="15579" y="6904"/>
                  <a:pt x="15499" y="7043"/>
                  <a:pt x="15360" y="7183"/>
                </a:cubicBezTo>
                <a:cubicBezTo>
                  <a:pt x="15374" y="7142"/>
                  <a:pt x="15366" y="7128"/>
                  <a:pt x="15346" y="7128"/>
                </a:cubicBezTo>
                <a:cubicBezTo>
                  <a:pt x="15303" y="7128"/>
                  <a:pt x="15200" y="7200"/>
                  <a:pt x="15154" y="7200"/>
                </a:cubicBezTo>
                <a:cubicBezTo>
                  <a:pt x="15130" y="7200"/>
                  <a:pt x="15120" y="7181"/>
                  <a:pt x="15141" y="7123"/>
                </a:cubicBezTo>
                <a:lnTo>
                  <a:pt x="15141" y="7123"/>
                </a:lnTo>
                <a:cubicBezTo>
                  <a:pt x="14823" y="7700"/>
                  <a:pt x="15002" y="7421"/>
                  <a:pt x="14902" y="7899"/>
                </a:cubicBezTo>
                <a:lnTo>
                  <a:pt x="14763" y="7919"/>
                </a:lnTo>
                <a:cubicBezTo>
                  <a:pt x="14743" y="8078"/>
                  <a:pt x="14763" y="8118"/>
                  <a:pt x="14564" y="8396"/>
                </a:cubicBezTo>
                <a:cubicBezTo>
                  <a:pt x="14606" y="8305"/>
                  <a:pt x="14589" y="8286"/>
                  <a:pt x="14553" y="8286"/>
                </a:cubicBezTo>
                <a:cubicBezTo>
                  <a:pt x="14527" y="8286"/>
                  <a:pt x="14490" y="8296"/>
                  <a:pt x="14461" y="8296"/>
                </a:cubicBezTo>
                <a:cubicBezTo>
                  <a:pt x="14416" y="8296"/>
                  <a:pt x="14386" y="8273"/>
                  <a:pt x="14425" y="8158"/>
                </a:cubicBezTo>
                <a:lnTo>
                  <a:pt x="14425" y="8158"/>
                </a:lnTo>
                <a:cubicBezTo>
                  <a:pt x="13828" y="8536"/>
                  <a:pt x="13928" y="9073"/>
                  <a:pt x="13490" y="9113"/>
                </a:cubicBezTo>
                <a:cubicBezTo>
                  <a:pt x="13490" y="9203"/>
                  <a:pt x="13513" y="9238"/>
                  <a:pt x="13550" y="9238"/>
                </a:cubicBezTo>
                <a:cubicBezTo>
                  <a:pt x="13662" y="9238"/>
                  <a:pt x="13897" y="8906"/>
                  <a:pt x="13929" y="8906"/>
                </a:cubicBezTo>
                <a:cubicBezTo>
                  <a:pt x="13934" y="8906"/>
                  <a:pt x="13934" y="8914"/>
                  <a:pt x="13928" y="8933"/>
                </a:cubicBezTo>
                <a:cubicBezTo>
                  <a:pt x="13939" y="8929"/>
                  <a:pt x="13949" y="8927"/>
                  <a:pt x="13957" y="8927"/>
                </a:cubicBezTo>
                <a:cubicBezTo>
                  <a:pt x="14061" y="8927"/>
                  <a:pt x="13896" y="9263"/>
                  <a:pt x="13748" y="9411"/>
                </a:cubicBezTo>
                <a:cubicBezTo>
                  <a:pt x="13609" y="9570"/>
                  <a:pt x="13231" y="9471"/>
                  <a:pt x="12893" y="9908"/>
                </a:cubicBezTo>
                <a:cubicBezTo>
                  <a:pt x="12913" y="9869"/>
                  <a:pt x="12913" y="9849"/>
                  <a:pt x="12953" y="9809"/>
                </a:cubicBezTo>
                <a:lnTo>
                  <a:pt x="12953" y="9809"/>
                </a:lnTo>
                <a:cubicBezTo>
                  <a:pt x="12754" y="9928"/>
                  <a:pt x="12754" y="10167"/>
                  <a:pt x="12495" y="10306"/>
                </a:cubicBezTo>
                <a:cubicBezTo>
                  <a:pt x="12535" y="10505"/>
                  <a:pt x="12276" y="10545"/>
                  <a:pt x="12415" y="10704"/>
                </a:cubicBezTo>
                <a:lnTo>
                  <a:pt x="12714" y="10286"/>
                </a:lnTo>
                <a:lnTo>
                  <a:pt x="12714" y="10286"/>
                </a:lnTo>
                <a:cubicBezTo>
                  <a:pt x="12555" y="10545"/>
                  <a:pt x="12575" y="10903"/>
                  <a:pt x="12177" y="11202"/>
                </a:cubicBezTo>
                <a:cubicBezTo>
                  <a:pt x="12177" y="11142"/>
                  <a:pt x="12216" y="11003"/>
                  <a:pt x="12256" y="10903"/>
                </a:cubicBezTo>
                <a:lnTo>
                  <a:pt x="12256" y="10903"/>
                </a:lnTo>
                <a:cubicBezTo>
                  <a:pt x="12117" y="10983"/>
                  <a:pt x="12117" y="11142"/>
                  <a:pt x="11978" y="11202"/>
                </a:cubicBezTo>
                <a:cubicBezTo>
                  <a:pt x="11838" y="11042"/>
                  <a:pt x="12336" y="10704"/>
                  <a:pt x="12415" y="10366"/>
                </a:cubicBezTo>
                <a:lnTo>
                  <a:pt x="12415" y="10366"/>
                </a:lnTo>
                <a:cubicBezTo>
                  <a:pt x="12290" y="10413"/>
                  <a:pt x="12201" y="10721"/>
                  <a:pt x="12130" y="10721"/>
                </a:cubicBezTo>
                <a:cubicBezTo>
                  <a:pt x="12112" y="10721"/>
                  <a:pt x="12094" y="10699"/>
                  <a:pt x="12077" y="10645"/>
                </a:cubicBezTo>
                <a:lnTo>
                  <a:pt x="12077" y="10645"/>
                </a:lnTo>
                <a:cubicBezTo>
                  <a:pt x="12157" y="11003"/>
                  <a:pt x="11699" y="11042"/>
                  <a:pt x="11620" y="11480"/>
                </a:cubicBezTo>
                <a:lnTo>
                  <a:pt x="11540" y="11381"/>
                </a:lnTo>
                <a:cubicBezTo>
                  <a:pt x="11520" y="11421"/>
                  <a:pt x="11480" y="11560"/>
                  <a:pt x="11421" y="11639"/>
                </a:cubicBezTo>
                <a:lnTo>
                  <a:pt x="11421" y="11381"/>
                </a:lnTo>
                <a:cubicBezTo>
                  <a:pt x="11321" y="11719"/>
                  <a:pt x="10943" y="11759"/>
                  <a:pt x="10824" y="12037"/>
                </a:cubicBezTo>
                <a:cubicBezTo>
                  <a:pt x="10961" y="11864"/>
                  <a:pt x="11025" y="11814"/>
                  <a:pt x="11062" y="11814"/>
                </a:cubicBezTo>
                <a:cubicBezTo>
                  <a:pt x="11112" y="11814"/>
                  <a:pt x="11113" y="11906"/>
                  <a:pt x="11182" y="11906"/>
                </a:cubicBezTo>
                <a:cubicBezTo>
                  <a:pt x="11202" y="11906"/>
                  <a:pt x="11227" y="11898"/>
                  <a:pt x="11261" y="11878"/>
                </a:cubicBezTo>
                <a:lnTo>
                  <a:pt x="11261" y="11878"/>
                </a:lnTo>
                <a:cubicBezTo>
                  <a:pt x="10903" y="12555"/>
                  <a:pt x="10744" y="12037"/>
                  <a:pt x="10267" y="12654"/>
                </a:cubicBezTo>
                <a:cubicBezTo>
                  <a:pt x="10320" y="12587"/>
                  <a:pt x="10428" y="12511"/>
                  <a:pt x="10474" y="12511"/>
                </a:cubicBezTo>
                <a:cubicBezTo>
                  <a:pt x="10497" y="12511"/>
                  <a:pt x="10505" y="12529"/>
                  <a:pt x="10485" y="12574"/>
                </a:cubicBezTo>
                <a:cubicBezTo>
                  <a:pt x="10366" y="12694"/>
                  <a:pt x="10187" y="12813"/>
                  <a:pt x="10088" y="12853"/>
                </a:cubicBezTo>
                <a:cubicBezTo>
                  <a:pt x="9948" y="13024"/>
                  <a:pt x="9938" y="13064"/>
                  <a:pt x="9974" y="13064"/>
                </a:cubicBezTo>
                <a:cubicBezTo>
                  <a:pt x="10006" y="13064"/>
                  <a:pt x="10075" y="13032"/>
                  <a:pt x="10118" y="13032"/>
                </a:cubicBezTo>
                <a:cubicBezTo>
                  <a:pt x="10150" y="13032"/>
                  <a:pt x="10168" y="13050"/>
                  <a:pt x="10147" y="13112"/>
                </a:cubicBezTo>
                <a:cubicBezTo>
                  <a:pt x="9908" y="13151"/>
                  <a:pt x="10008" y="13350"/>
                  <a:pt x="9889" y="13569"/>
                </a:cubicBezTo>
                <a:lnTo>
                  <a:pt x="9789" y="13490"/>
                </a:lnTo>
                <a:lnTo>
                  <a:pt x="9789" y="13490"/>
                </a:lnTo>
                <a:cubicBezTo>
                  <a:pt x="9312" y="13927"/>
                  <a:pt x="9889" y="13788"/>
                  <a:pt x="9431" y="14166"/>
                </a:cubicBezTo>
                <a:lnTo>
                  <a:pt x="9451" y="13868"/>
                </a:lnTo>
                <a:lnTo>
                  <a:pt x="9292" y="14126"/>
                </a:lnTo>
                <a:lnTo>
                  <a:pt x="9232" y="13987"/>
                </a:lnTo>
                <a:cubicBezTo>
                  <a:pt x="9093" y="14305"/>
                  <a:pt x="9013" y="14365"/>
                  <a:pt x="8774" y="14584"/>
                </a:cubicBezTo>
                <a:cubicBezTo>
                  <a:pt x="8894" y="14584"/>
                  <a:pt x="8934" y="14763"/>
                  <a:pt x="8735" y="14982"/>
                </a:cubicBezTo>
                <a:cubicBezTo>
                  <a:pt x="8702" y="15000"/>
                  <a:pt x="8681" y="15006"/>
                  <a:pt x="8666" y="15006"/>
                </a:cubicBezTo>
                <a:cubicBezTo>
                  <a:pt x="8634" y="15006"/>
                  <a:pt x="8634" y="14976"/>
                  <a:pt x="8620" y="14976"/>
                </a:cubicBezTo>
                <a:cubicBezTo>
                  <a:pt x="8606" y="14976"/>
                  <a:pt x="8575" y="15009"/>
                  <a:pt x="8476" y="15141"/>
                </a:cubicBezTo>
                <a:cubicBezTo>
                  <a:pt x="8476" y="15022"/>
                  <a:pt x="8456" y="14882"/>
                  <a:pt x="8655" y="14823"/>
                </a:cubicBezTo>
                <a:cubicBezTo>
                  <a:pt x="8635" y="14783"/>
                  <a:pt x="8655" y="14703"/>
                  <a:pt x="8635" y="14664"/>
                </a:cubicBezTo>
                <a:cubicBezTo>
                  <a:pt x="8436" y="14763"/>
                  <a:pt x="8297" y="15042"/>
                  <a:pt x="8197" y="15161"/>
                </a:cubicBezTo>
                <a:cubicBezTo>
                  <a:pt x="8237" y="15121"/>
                  <a:pt x="8277" y="15062"/>
                  <a:pt x="8317" y="15062"/>
                </a:cubicBezTo>
                <a:lnTo>
                  <a:pt x="8078" y="15619"/>
                </a:lnTo>
                <a:cubicBezTo>
                  <a:pt x="8068" y="15621"/>
                  <a:pt x="8058" y="15622"/>
                  <a:pt x="8050" y="15622"/>
                </a:cubicBezTo>
                <a:cubicBezTo>
                  <a:pt x="7983" y="15622"/>
                  <a:pt x="8001" y="15551"/>
                  <a:pt x="8018" y="15479"/>
                </a:cubicBezTo>
                <a:lnTo>
                  <a:pt x="8018" y="15479"/>
                </a:lnTo>
                <a:cubicBezTo>
                  <a:pt x="7959" y="15579"/>
                  <a:pt x="7939" y="15678"/>
                  <a:pt x="7839" y="15818"/>
                </a:cubicBezTo>
                <a:cubicBezTo>
                  <a:pt x="7801" y="15722"/>
                  <a:pt x="7708" y="15663"/>
                  <a:pt x="7806" y="15466"/>
                </a:cubicBezTo>
                <a:lnTo>
                  <a:pt x="7806" y="15466"/>
                </a:lnTo>
                <a:lnTo>
                  <a:pt x="7561" y="15937"/>
                </a:lnTo>
                <a:cubicBezTo>
                  <a:pt x="7514" y="15937"/>
                  <a:pt x="7372" y="16021"/>
                  <a:pt x="7320" y="16021"/>
                </a:cubicBezTo>
                <a:cubicBezTo>
                  <a:pt x="7305" y="16021"/>
                  <a:pt x="7298" y="16014"/>
                  <a:pt x="7302" y="15997"/>
                </a:cubicBezTo>
                <a:lnTo>
                  <a:pt x="7302" y="15997"/>
                </a:lnTo>
                <a:cubicBezTo>
                  <a:pt x="7043" y="16196"/>
                  <a:pt x="6964" y="16693"/>
                  <a:pt x="6626" y="16952"/>
                </a:cubicBezTo>
                <a:cubicBezTo>
                  <a:pt x="6626" y="16991"/>
                  <a:pt x="6626" y="17031"/>
                  <a:pt x="6566" y="17111"/>
                </a:cubicBezTo>
                <a:cubicBezTo>
                  <a:pt x="6307" y="17389"/>
                  <a:pt x="5989" y="17549"/>
                  <a:pt x="5810" y="17986"/>
                </a:cubicBezTo>
                <a:lnTo>
                  <a:pt x="5492" y="18066"/>
                </a:lnTo>
                <a:cubicBezTo>
                  <a:pt x="5424" y="18167"/>
                  <a:pt x="5450" y="18186"/>
                  <a:pt x="5502" y="18186"/>
                </a:cubicBezTo>
                <a:cubicBezTo>
                  <a:pt x="5532" y="18186"/>
                  <a:pt x="5570" y="18180"/>
                  <a:pt x="5603" y="18180"/>
                </a:cubicBezTo>
                <a:cubicBezTo>
                  <a:pt x="5680" y="18180"/>
                  <a:pt x="5727" y="18214"/>
                  <a:pt x="5571" y="18444"/>
                </a:cubicBezTo>
                <a:cubicBezTo>
                  <a:pt x="5485" y="18574"/>
                  <a:pt x="5432" y="18612"/>
                  <a:pt x="5394" y="18612"/>
                </a:cubicBezTo>
                <a:cubicBezTo>
                  <a:pt x="5338" y="18612"/>
                  <a:pt x="5312" y="18531"/>
                  <a:pt x="5254" y="18531"/>
                </a:cubicBezTo>
                <a:cubicBezTo>
                  <a:pt x="5242" y="18531"/>
                  <a:pt x="5229" y="18534"/>
                  <a:pt x="5213" y="18543"/>
                </a:cubicBezTo>
                <a:cubicBezTo>
                  <a:pt x="5153" y="18762"/>
                  <a:pt x="5054" y="19160"/>
                  <a:pt x="4696" y="19359"/>
                </a:cubicBezTo>
                <a:cubicBezTo>
                  <a:pt x="4755" y="19240"/>
                  <a:pt x="4835" y="19180"/>
                  <a:pt x="4895" y="19081"/>
                </a:cubicBezTo>
                <a:lnTo>
                  <a:pt x="4895" y="19081"/>
                </a:lnTo>
                <a:lnTo>
                  <a:pt x="4636" y="19220"/>
                </a:lnTo>
                <a:cubicBezTo>
                  <a:pt x="4716" y="18932"/>
                  <a:pt x="4873" y="18773"/>
                  <a:pt x="4777" y="18773"/>
                </a:cubicBezTo>
                <a:cubicBezTo>
                  <a:pt x="4753" y="18773"/>
                  <a:pt x="4715" y="18782"/>
                  <a:pt x="4656" y="18802"/>
                </a:cubicBezTo>
                <a:cubicBezTo>
                  <a:pt x="4895" y="19081"/>
                  <a:pt x="3940" y="19697"/>
                  <a:pt x="4178" y="19956"/>
                </a:cubicBezTo>
                <a:lnTo>
                  <a:pt x="3999" y="20055"/>
                </a:lnTo>
                <a:cubicBezTo>
                  <a:pt x="4039" y="20016"/>
                  <a:pt x="4039" y="19996"/>
                  <a:pt x="4079" y="19956"/>
                </a:cubicBezTo>
                <a:lnTo>
                  <a:pt x="4079" y="19956"/>
                </a:lnTo>
                <a:cubicBezTo>
                  <a:pt x="3701" y="20135"/>
                  <a:pt x="4079" y="20334"/>
                  <a:pt x="3721" y="20672"/>
                </a:cubicBezTo>
                <a:cubicBezTo>
                  <a:pt x="3648" y="20733"/>
                  <a:pt x="3576" y="20778"/>
                  <a:pt x="3539" y="20778"/>
                </a:cubicBezTo>
                <a:cubicBezTo>
                  <a:pt x="3515" y="20778"/>
                  <a:pt x="3506" y="20759"/>
                  <a:pt x="3522" y="20712"/>
                </a:cubicBezTo>
                <a:lnTo>
                  <a:pt x="3522" y="20712"/>
                </a:lnTo>
                <a:lnTo>
                  <a:pt x="3343" y="21050"/>
                </a:lnTo>
                <a:cubicBezTo>
                  <a:pt x="3319" y="21082"/>
                  <a:pt x="3298" y="21095"/>
                  <a:pt x="3284" y="21095"/>
                </a:cubicBezTo>
                <a:cubicBezTo>
                  <a:pt x="3264" y="21095"/>
                  <a:pt x="3259" y="21066"/>
                  <a:pt x="3283" y="21030"/>
                </a:cubicBezTo>
                <a:lnTo>
                  <a:pt x="3283" y="21030"/>
                </a:lnTo>
                <a:lnTo>
                  <a:pt x="2965" y="21448"/>
                </a:lnTo>
                <a:lnTo>
                  <a:pt x="2945" y="21428"/>
                </a:lnTo>
                <a:cubicBezTo>
                  <a:pt x="2945" y="21528"/>
                  <a:pt x="2885" y="21727"/>
                  <a:pt x="2845" y="21826"/>
                </a:cubicBezTo>
                <a:cubicBezTo>
                  <a:pt x="2821" y="21842"/>
                  <a:pt x="2808" y="21849"/>
                  <a:pt x="2801" y="21849"/>
                </a:cubicBezTo>
                <a:cubicBezTo>
                  <a:pt x="2774" y="21849"/>
                  <a:pt x="2853" y="21747"/>
                  <a:pt x="2806" y="21747"/>
                </a:cubicBezTo>
                <a:lnTo>
                  <a:pt x="2666" y="22045"/>
                </a:lnTo>
                <a:cubicBezTo>
                  <a:pt x="2660" y="22046"/>
                  <a:pt x="2654" y="22046"/>
                  <a:pt x="2649" y="22046"/>
                </a:cubicBezTo>
                <a:cubicBezTo>
                  <a:pt x="2517" y="22046"/>
                  <a:pt x="2633" y="21820"/>
                  <a:pt x="2786" y="21667"/>
                </a:cubicBezTo>
                <a:cubicBezTo>
                  <a:pt x="2769" y="21666"/>
                  <a:pt x="2754" y="21666"/>
                  <a:pt x="2740" y="21666"/>
                </a:cubicBezTo>
                <a:cubicBezTo>
                  <a:pt x="2331" y="21666"/>
                  <a:pt x="2647" y="21937"/>
                  <a:pt x="2089" y="22264"/>
                </a:cubicBezTo>
                <a:lnTo>
                  <a:pt x="2248" y="22005"/>
                </a:lnTo>
                <a:cubicBezTo>
                  <a:pt x="1970" y="22005"/>
                  <a:pt x="1870" y="22244"/>
                  <a:pt x="1552" y="22403"/>
                </a:cubicBezTo>
                <a:cubicBezTo>
                  <a:pt x="1629" y="22390"/>
                  <a:pt x="1893" y="22271"/>
                  <a:pt x="2031" y="22271"/>
                </a:cubicBezTo>
                <a:cubicBezTo>
                  <a:pt x="2100" y="22271"/>
                  <a:pt x="2137" y="22301"/>
                  <a:pt x="2105" y="22387"/>
                </a:cubicBezTo>
                <a:lnTo>
                  <a:pt x="2105" y="22387"/>
                </a:lnTo>
                <a:cubicBezTo>
                  <a:pt x="2141" y="22299"/>
                  <a:pt x="2182" y="22164"/>
                  <a:pt x="2268" y="22164"/>
                </a:cubicBezTo>
                <a:cubicBezTo>
                  <a:pt x="2328" y="22344"/>
                  <a:pt x="2229" y="22344"/>
                  <a:pt x="2089" y="22423"/>
                </a:cubicBezTo>
                <a:cubicBezTo>
                  <a:pt x="2010" y="22483"/>
                  <a:pt x="1910" y="22562"/>
                  <a:pt x="1831" y="22761"/>
                </a:cubicBezTo>
                <a:cubicBezTo>
                  <a:pt x="1811" y="22746"/>
                  <a:pt x="1792" y="22738"/>
                  <a:pt x="1773" y="22738"/>
                </a:cubicBezTo>
                <a:cubicBezTo>
                  <a:pt x="1697" y="22738"/>
                  <a:pt x="1620" y="22856"/>
                  <a:pt x="1492" y="23000"/>
                </a:cubicBezTo>
                <a:lnTo>
                  <a:pt x="1393" y="22881"/>
                </a:lnTo>
                <a:cubicBezTo>
                  <a:pt x="1254" y="23100"/>
                  <a:pt x="1333" y="23139"/>
                  <a:pt x="1293" y="23299"/>
                </a:cubicBezTo>
                <a:cubicBezTo>
                  <a:pt x="1179" y="23401"/>
                  <a:pt x="1085" y="23432"/>
                  <a:pt x="1002" y="23432"/>
                </a:cubicBezTo>
                <a:cubicBezTo>
                  <a:pt x="941" y="23432"/>
                  <a:pt x="887" y="23415"/>
                  <a:pt x="836" y="23398"/>
                </a:cubicBezTo>
                <a:cubicBezTo>
                  <a:pt x="727" y="23514"/>
                  <a:pt x="745" y="23535"/>
                  <a:pt x="796" y="23535"/>
                </a:cubicBezTo>
                <a:cubicBezTo>
                  <a:pt x="826" y="23535"/>
                  <a:pt x="866" y="23528"/>
                  <a:pt x="900" y="23528"/>
                </a:cubicBezTo>
                <a:cubicBezTo>
                  <a:pt x="969" y="23528"/>
                  <a:pt x="1012" y="23557"/>
                  <a:pt x="876" y="23736"/>
                </a:cubicBezTo>
                <a:cubicBezTo>
                  <a:pt x="796" y="23776"/>
                  <a:pt x="736" y="23836"/>
                  <a:pt x="677" y="23895"/>
                </a:cubicBezTo>
                <a:cubicBezTo>
                  <a:pt x="657" y="23935"/>
                  <a:pt x="637" y="23955"/>
                  <a:pt x="597" y="23995"/>
                </a:cubicBezTo>
                <a:cubicBezTo>
                  <a:pt x="557" y="24035"/>
                  <a:pt x="517" y="24075"/>
                  <a:pt x="478" y="24134"/>
                </a:cubicBezTo>
                <a:cubicBezTo>
                  <a:pt x="398" y="24234"/>
                  <a:pt x="318" y="24333"/>
                  <a:pt x="239" y="24453"/>
                </a:cubicBezTo>
                <a:cubicBezTo>
                  <a:pt x="219" y="24512"/>
                  <a:pt x="120" y="24552"/>
                  <a:pt x="239" y="24651"/>
                </a:cubicBezTo>
                <a:cubicBezTo>
                  <a:pt x="279" y="24691"/>
                  <a:pt x="318" y="24731"/>
                  <a:pt x="358" y="24771"/>
                </a:cubicBezTo>
                <a:cubicBezTo>
                  <a:pt x="378" y="24811"/>
                  <a:pt x="338" y="24831"/>
                  <a:pt x="338" y="24850"/>
                </a:cubicBezTo>
                <a:cubicBezTo>
                  <a:pt x="288" y="24926"/>
                  <a:pt x="266" y="24949"/>
                  <a:pt x="257" y="24949"/>
                </a:cubicBezTo>
                <a:cubicBezTo>
                  <a:pt x="240" y="24949"/>
                  <a:pt x="265" y="24875"/>
                  <a:pt x="254" y="24875"/>
                </a:cubicBezTo>
                <a:cubicBezTo>
                  <a:pt x="252" y="24875"/>
                  <a:pt x="247" y="24880"/>
                  <a:pt x="239" y="24890"/>
                </a:cubicBezTo>
                <a:cubicBezTo>
                  <a:pt x="219" y="24970"/>
                  <a:pt x="199" y="25030"/>
                  <a:pt x="179" y="25089"/>
                </a:cubicBezTo>
                <a:cubicBezTo>
                  <a:pt x="168" y="25113"/>
                  <a:pt x="156" y="25122"/>
                  <a:pt x="148" y="25122"/>
                </a:cubicBezTo>
                <a:cubicBezTo>
                  <a:pt x="143" y="25122"/>
                  <a:pt x="139" y="25117"/>
                  <a:pt x="139" y="25109"/>
                </a:cubicBezTo>
                <a:lnTo>
                  <a:pt x="139" y="25109"/>
                </a:lnTo>
                <a:cubicBezTo>
                  <a:pt x="80" y="25248"/>
                  <a:pt x="179" y="25149"/>
                  <a:pt x="80" y="25288"/>
                </a:cubicBezTo>
                <a:cubicBezTo>
                  <a:pt x="80" y="25308"/>
                  <a:pt x="60" y="25308"/>
                  <a:pt x="40" y="25328"/>
                </a:cubicBezTo>
                <a:cubicBezTo>
                  <a:pt x="40" y="25348"/>
                  <a:pt x="40" y="25348"/>
                  <a:pt x="40" y="25348"/>
                </a:cubicBezTo>
                <a:cubicBezTo>
                  <a:pt x="20" y="25368"/>
                  <a:pt x="20" y="25368"/>
                  <a:pt x="20" y="25368"/>
                </a:cubicBezTo>
                <a:lnTo>
                  <a:pt x="0" y="25368"/>
                </a:lnTo>
                <a:lnTo>
                  <a:pt x="20" y="25388"/>
                </a:lnTo>
                <a:cubicBezTo>
                  <a:pt x="40" y="25427"/>
                  <a:pt x="60" y="25467"/>
                  <a:pt x="80" y="25527"/>
                </a:cubicBezTo>
                <a:cubicBezTo>
                  <a:pt x="120" y="25646"/>
                  <a:pt x="100" y="25825"/>
                  <a:pt x="159" y="25965"/>
                </a:cubicBezTo>
                <a:cubicBezTo>
                  <a:pt x="259" y="26004"/>
                  <a:pt x="358" y="26044"/>
                  <a:pt x="458" y="26064"/>
                </a:cubicBezTo>
                <a:cubicBezTo>
                  <a:pt x="537" y="26164"/>
                  <a:pt x="318" y="26104"/>
                  <a:pt x="279" y="26164"/>
                </a:cubicBezTo>
                <a:cubicBezTo>
                  <a:pt x="1094" y="26442"/>
                  <a:pt x="995" y="26422"/>
                  <a:pt x="1453" y="26462"/>
                </a:cubicBezTo>
                <a:cubicBezTo>
                  <a:pt x="1512" y="26542"/>
                  <a:pt x="1671" y="26661"/>
                  <a:pt x="1811" y="26780"/>
                </a:cubicBezTo>
                <a:cubicBezTo>
                  <a:pt x="1652" y="26621"/>
                  <a:pt x="1711" y="26581"/>
                  <a:pt x="1831" y="26562"/>
                </a:cubicBezTo>
                <a:cubicBezTo>
                  <a:pt x="1950" y="26542"/>
                  <a:pt x="2109" y="26542"/>
                  <a:pt x="2229" y="26542"/>
                </a:cubicBezTo>
                <a:cubicBezTo>
                  <a:pt x="2229" y="26542"/>
                  <a:pt x="2209" y="26522"/>
                  <a:pt x="2209" y="26502"/>
                </a:cubicBezTo>
                <a:lnTo>
                  <a:pt x="2209" y="26502"/>
                </a:lnTo>
                <a:lnTo>
                  <a:pt x="2288" y="26542"/>
                </a:lnTo>
                <a:lnTo>
                  <a:pt x="2229" y="26542"/>
                </a:lnTo>
                <a:cubicBezTo>
                  <a:pt x="2248" y="26562"/>
                  <a:pt x="2268" y="26601"/>
                  <a:pt x="2288" y="26621"/>
                </a:cubicBezTo>
                <a:cubicBezTo>
                  <a:pt x="2308" y="26601"/>
                  <a:pt x="2328" y="26581"/>
                  <a:pt x="2348" y="26581"/>
                </a:cubicBezTo>
                <a:lnTo>
                  <a:pt x="2408" y="26621"/>
                </a:lnTo>
                <a:cubicBezTo>
                  <a:pt x="2408" y="26621"/>
                  <a:pt x="2447" y="26562"/>
                  <a:pt x="2507" y="26502"/>
                </a:cubicBezTo>
                <a:lnTo>
                  <a:pt x="2507" y="26502"/>
                </a:lnTo>
                <a:cubicBezTo>
                  <a:pt x="2527" y="26562"/>
                  <a:pt x="2507" y="26661"/>
                  <a:pt x="2467" y="26800"/>
                </a:cubicBezTo>
                <a:lnTo>
                  <a:pt x="2447" y="26800"/>
                </a:lnTo>
                <a:cubicBezTo>
                  <a:pt x="2447" y="26800"/>
                  <a:pt x="2427" y="26780"/>
                  <a:pt x="2427" y="26780"/>
                </a:cubicBezTo>
                <a:lnTo>
                  <a:pt x="2368" y="26721"/>
                </a:lnTo>
                <a:lnTo>
                  <a:pt x="2288" y="26621"/>
                </a:lnTo>
                <a:cubicBezTo>
                  <a:pt x="2189" y="26681"/>
                  <a:pt x="2069" y="26741"/>
                  <a:pt x="2089" y="26860"/>
                </a:cubicBezTo>
                <a:cubicBezTo>
                  <a:pt x="2109" y="26860"/>
                  <a:pt x="2189" y="26880"/>
                  <a:pt x="2268" y="26900"/>
                </a:cubicBezTo>
                <a:cubicBezTo>
                  <a:pt x="2229" y="26920"/>
                  <a:pt x="2209" y="26940"/>
                  <a:pt x="2229" y="26959"/>
                </a:cubicBezTo>
                <a:cubicBezTo>
                  <a:pt x="2238" y="26979"/>
                  <a:pt x="2258" y="26984"/>
                  <a:pt x="2286" y="26984"/>
                </a:cubicBezTo>
                <a:cubicBezTo>
                  <a:pt x="2313" y="26984"/>
                  <a:pt x="2348" y="26979"/>
                  <a:pt x="2388" y="26979"/>
                </a:cubicBezTo>
                <a:lnTo>
                  <a:pt x="2467" y="27139"/>
                </a:lnTo>
                <a:lnTo>
                  <a:pt x="2507" y="27218"/>
                </a:lnTo>
                <a:cubicBezTo>
                  <a:pt x="2527" y="27238"/>
                  <a:pt x="2547" y="27238"/>
                  <a:pt x="2547" y="27238"/>
                </a:cubicBezTo>
                <a:lnTo>
                  <a:pt x="2547" y="27119"/>
                </a:lnTo>
                <a:cubicBezTo>
                  <a:pt x="2766" y="26959"/>
                  <a:pt x="2985" y="26760"/>
                  <a:pt x="3203" y="26542"/>
                </a:cubicBezTo>
                <a:cubicBezTo>
                  <a:pt x="3243" y="26462"/>
                  <a:pt x="3283" y="26382"/>
                  <a:pt x="3323" y="26323"/>
                </a:cubicBezTo>
                <a:lnTo>
                  <a:pt x="3363" y="26144"/>
                </a:lnTo>
                <a:cubicBezTo>
                  <a:pt x="3382" y="26024"/>
                  <a:pt x="3422" y="25905"/>
                  <a:pt x="3462" y="25786"/>
                </a:cubicBezTo>
                <a:cubicBezTo>
                  <a:pt x="3542" y="25527"/>
                  <a:pt x="3641" y="25268"/>
                  <a:pt x="3840" y="24990"/>
                </a:cubicBezTo>
                <a:cubicBezTo>
                  <a:pt x="3840" y="25209"/>
                  <a:pt x="3979" y="25169"/>
                  <a:pt x="4099" y="25268"/>
                </a:cubicBezTo>
                <a:cubicBezTo>
                  <a:pt x="3860" y="25308"/>
                  <a:pt x="3800" y="25726"/>
                  <a:pt x="3542" y="25985"/>
                </a:cubicBezTo>
                <a:cubicBezTo>
                  <a:pt x="3599" y="25927"/>
                  <a:pt x="3639" y="25907"/>
                  <a:pt x="3666" y="25907"/>
                </a:cubicBezTo>
                <a:cubicBezTo>
                  <a:pt x="3704" y="25907"/>
                  <a:pt x="3713" y="25949"/>
                  <a:pt x="3701" y="25985"/>
                </a:cubicBezTo>
                <a:lnTo>
                  <a:pt x="3999" y="25388"/>
                </a:lnTo>
                <a:cubicBezTo>
                  <a:pt x="4024" y="25412"/>
                  <a:pt x="4047" y="25422"/>
                  <a:pt x="4070" y="25422"/>
                </a:cubicBezTo>
                <a:cubicBezTo>
                  <a:pt x="4142" y="25422"/>
                  <a:pt x="4213" y="25328"/>
                  <a:pt x="4318" y="25268"/>
                </a:cubicBezTo>
                <a:cubicBezTo>
                  <a:pt x="4039" y="25189"/>
                  <a:pt x="4497" y="24791"/>
                  <a:pt x="4616" y="24532"/>
                </a:cubicBezTo>
                <a:lnTo>
                  <a:pt x="4616" y="24532"/>
                </a:lnTo>
                <a:cubicBezTo>
                  <a:pt x="4696" y="24592"/>
                  <a:pt x="4716" y="24691"/>
                  <a:pt x="4497" y="24910"/>
                </a:cubicBezTo>
                <a:cubicBezTo>
                  <a:pt x="4875" y="24791"/>
                  <a:pt x="4556" y="24373"/>
                  <a:pt x="4895" y="24214"/>
                </a:cubicBezTo>
                <a:lnTo>
                  <a:pt x="4895" y="24214"/>
                </a:lnTo>
                <a:cubicBezTo>
                  <a:pt x="4855" y="24273"/>
                  <a:pt x="4815" y="24313"/>
                  <a:pt x="4835" y="24353"/>
                </a:cubicBezTo>
                <a:cubicBezTo>
                  <a:pt x="4885" y="24202"/>
                  <a:pt x="5132" y="23968"/>
                  <a:pt x="5198" y="23968"/>
                </a:cubicBezTo>
                <a:cubicBezTo>
                  <a:pt x="5210" y="23968"/>
                  <a:pt x="5216" y="23976"/>
                  <a:pt x="5213" y="23995"/>
                </a:cubicBezTo>
                <a:lnTo>
                  <a:pt x="5173" y="24055"/>
                </a:lnTo>
                <a:cubicBezTo>
                  <a:pt x="5531" y="23696"/>
                  <a:pt x="6188" y="22881"/>
                  <a:pt x="6068" y="22662"/>
                </a:cubicBezTo>
                <a:lnTo>
                  <a:pt x="6068" y="22662"/>
                </a:lnTo>
                <a:cubicBezTo>
                  <a:pt x="6108" y="22682"/>
                  <a:pt x="6228" y="22901"/>
                  <a:pt x="6248" y="22940"/>
                </a:cubicBezTo>
                <a:lnTo>
                  <a:pt x="6267" y="22125"/>
                </a:lnTo>
                <a:cubicBezTo>
                  <a:pt x="6327" y="22045"/>
                  <a:pt x="6387" y="21985"/>
                  <a:pt x="6447" y="21906"/>
                </a:cubicBezTo>
                <a:cubicBezTo>
                  <a:pt x="6645" y="22005"/>
                  <a:pt x="6864" y="22125"/>
                  <a:pt x="6725" y="22403"/>
                </a:cubicBezTo>
                <a:cubicBezTo>
                  <a:pt x="6825" y="22324"/>
                  <a:pt x="6944" y="22224"/>
                  <a:pt x="7063" y="21985"/>
                </a:cubicBezTo>
                <a:lnTo>
                  <a:pt x="7063" y="21985"/>
                </a:lnTo>
                <a:cubicBezTo>
                  <a:pt x="7044" y="22000"/>
                  <a:pt x="7015" y="22006"/>
                  <a:pt x="6982" y="22006"/>
                </a:cubicBezTo>
                <a:cubicBezTo>
                  <a:pt x="6878" y="22006"/>
                  <a:pt x="6739" y="21942"/>
                  <a:pt x="6785" y="21866"/>
                </a:cubicBezTo>
                <a:cubicBezTo>
                  <a:pt x="7141" y="21767"/>
                  <a:pt x="7005" y="21786"/>
                  <a:pt x="7396" y="21610"/>
                </a:cubicBezTo>
                <a:lnTo>
                  <a:pt x="7396" y="21610"/>
                </a:lnTo>
                <a:cubicBezTo>
                  <a:pt x="7387" y="21614"/>
                  <a:pt x="7378" y="21615"/>
                  <a:pt x="7369" y="21615"/>
                </a:cubicBezTo>
                <a:cubicBezTo>
                  <a:pt x="7260" y="21615"/>
                  <a:pt x="7155" y="21356"/>
                  <a:pt x="7282" y="21229"/>
                </a:cubicBezTo>
                <a:lnTo>
                  <a:pt x="7282" y="21229"/>
                </a:lnTo>
                <a:cubicBezTo>
                  <a:pt x="7302" y="21268"/>
                  <a:pt x="7510" y="21401"/>
                  <a:pt x="7502" y="21482"/>
                </a:cubicBezTo>
                <a:lnTo>
                  <a:pt x="7502" y="21482"/>
                </a:lnTo>
                <a:lnTo>
                  <a:pt x="7595" y="20940"/>
                </a:lnTo>
                <a:lnTo>
                  <a:pt x="7595" y="20940"/>
                </a:lnTo>
                <a:cubicBezTo>
                  <a:pt x="7591" y="21036"/>
                  <a:pt x="7714" y="21075"/>
                  <a:pt x="7829" y="21075"/>
                </a:cubicBezTo>
                <a:cubicBezTo>
                  <a:pt x="7853" y="21075"/>
                  <a:pt x="7877" y="21073"/>
                  <a:pt x="7899" y="21070"/>
                </a:cubicBezTo>
                <a:cubicBezTo>
                  <a:pt x="7819" y="21070"/>
                  <a:pt x="8177" y="20752"/>
                  <a:pt x="8257" y="20632"/>
                </a:cubicBezTo>
                <a:lnTo>
                  <a:pt x="8257" y="20632"/>
                </a:lnTo>
                <a:lnTo>
                  <a:pt x="8058" y="20732"/>
                </a:lnTo>
                <a:cubicBezTo>
                  <a:pt x="8456" y="20334"/>
                  <a:pt x="8098" y="20055"/>
                  <a:pt x="8476" y="19638"/>
                </a:cubicBezTo>
                <a:cubicBezTo>
                  <a:pt x="8476" y="19712"/>
                  <a:pt x="8576" y="19887"/>
                  <a:pt x="8710" y="19887"/>
                </a:cubicBezTo>
                <a:cubicBezTo>
                  <a:pt x="8755" y="19887"/>
                  <a:pt x="8804" y="19867"/>
                  <a:pt x="8854" y="19817"/>
                </a:cubicBezTo>
                <a:cubicBezTo>
                  <a:pt x="8854" y="19717"/>
                  <a:pt x="8794" y="19459"/>
                  <a:pt x="8794" y="19180"/>
                </a:cubicBezTo>
                <a:cubicBezTo>
                  <a:pt x="8914" y="19021"/>
                  <a:pt x="9053" y="18862"/>
                  <a:pt x="9192" y="18703"/>
                </a:cubicBezTo>
                <a:lnTo>
                  <a:pt x="9192" y="18703"/>
                </a:lnTo>
                <a:cubicBezTo>
                  <a:pt x="9172" y="19041"/>
                  <a:pt x="9133" y="19399"/>
                  <a:pt x="9073" y="19618"/>
                </a:cubicBezTo>
                <a:cubicBezTo>
                  <a:pt x="9272" y="19518"/>
                  <a:pt x="9192" y="19658"/>
                  <a:pt x="9391" y="19399"/>
                </a:cubicBezTo>
                <a:cubicBezTo>
                  <a:pt x="9396" y="19398"/>
                  <a:pt x="9400" y="19398"/>
                  <a:pt x="9404" y="19398"/>
                </a:cubicBezTo>
                <a:cubicBezTo>
                  <a:pt x="9500" y="19398"/>
                  <a:pt x="9369" y="19621"/>
                  <a:pt x="9312" y="19697"/>
                </a:cubicBezTo>
                <a:lnTo>
                  <a:pt x="9829" y="19160"/>
                </a:lnTo>
                <a:cubicBezTo>
                  <a:pt x="9670" y="19081"/>
                  <a:pt x="10048" y="18623"/>
                  <a:pt x="9928" y="18563"/>
                </a:cubicBezTo>
                <a:lnTo>
                  <a:pt x="9928" y="18563"/>
                </a:lnTo>
                <a:lnTo>
                  <a:pt x="9550" y="19280"/>
                </a:lnTo>
                <a:cubicBezTo>
                  <a:pt x="9391" y="19180"/>
                  <a:pt x="9471" y="18603"/>
                  <a:pt x="9829" y="18225"/>
                </a:cubicBezTo>
                <a:cubicBezTo>
                  <a:pt x="9837" y="18223"/>
                  <a:pt x="9845" y="18222"/>
                  <a:pt x="9852" y="18222"/>
                </a:cubicBezTo>
                <a:cubicBezTo>
                  <a:pt x="9971" y="18222"/>
                  <a:pt x="9992" y="18506"/>
                  <a:pt x="10048" y="18543"/>
                </a:cubicBezTo>
                <a:cubicBezTo>
                  <a:pt x="10048" y="18444"/>
                  <a:pt x="10286" y="18086"/>
                  <a:pt x="10346" y="18086"/>
                </a:cubicBezTo>
                <a:lnTo>
                  <a:pt x="10267" y="18305"/>
                </a:lnTo>
                <a:cubicBezTo>
                  <a:pt x="10505" y="18126"/>
                  <a:pt x="10406" y="17807"/>
                  <a:pt x="10744" y="17648"/>
                </a:cubicBezTo>
                <a:cubicBezTo>
                  <a:pt x="10844" y="17568"/>
                  <a:pt x="11162" y="17529"/>
                  <a:pt x="11082" y="17449"/>
                </a:cubicBezTo>
                <a:cubicBezTo>
                  <a:pt x="10923" y="17449"/>
                  <a:pt x="10665" y="17330"/>
                  <a:pt x="10485" y="17171"/>
                </a:cubicBezTo>
                <a:cubicBezTo>
                  <a:pt x="10585" y="17071"/>
                  <a:pt x="10665" y="16972"/>
                  <a:pt x="10764" y="16852"/>
                </a:cubicBezTo>
                <a:lnTo>
                  <a:pt x="10804" y="16912"/>
                </a:lnTo>
                <a:lnTo>
                  <a:pt x="10844" y="16852"/>
                </a:lnTo>
                <a:lnTo>
                  <a:pt x="10804" y="16812"/>
                </a:lnTo>
                <a:cubicBezTo>
                  <a:pt x="10883" y="16713"/>
                  <a:pt x="10983" y="16613"/>
                  <a:pt x="11062" y="16494"/>
                </a:cubicBezTo>
                <a:cubicBezTo>
                  <a:pt x="11198" y="16572"/>
                  <a:pt x="11126" y="16933"/>
                  <a:pt x="11288" y="16933"/>
                </a:cubicBezTo>
                <a:cubicBezTo>
                  <a:pt x="11292" y="16933"/>
                  <a:pt x="11297" y="16932"/>
                  <a:pt x="11301" y="16932"/>
                </a:cubicBezTo>
                <a:cubicBezTo>
                  <a:pt x="11261" y="16892"/>
                  <a:pt x="11281" y="16773"/>
                  <a:pt x="11301" y="16713"/>
                </a:cubicBezTo>
                <a:cubicBezTo>
                  <a:pt x="11318" y="16704"/>
                  <a:pt x="11332" y="16701"/>
                  <a:pt x="11343" y="16701"/>
                </a:cubicBezTo>
                <a:cubicBezTo>
                  <a:pt x="11383" y="16701"/>
                  <a:pt x="11397" y="16739"/>
                  <a:pt x="11426" y="16739"/>
                </a:cubicBezTo>
                <a:cubicBezTo>
                  <a:pt x="11448" y="16739"/>
                  <a:pt x="11480" y="16716"/>
                  <a:pt x="11540" y="16633"/>
                </a:cubicBezTo>
                <a:cubicBezTo>
                  <a:pt x="11468" y="16518"/>
                  <a:pt x="11699" y="16350"/>
                  <a:pt x="11680" y="16350"/>
                </a:cubicBezTo>
                <a:cubicBezTo>
                  <a:pt x="11673" y="16350"/>
                  <a:pt x="11629" y="16374"/>
                  <a:pt x="11520" y="16434"/>
                </a:cubicBezTo>
                <a:cubicBezTo>
                  <a:pt x="11639" y="16196"/>
                  <a:pt x="11719" y="16255"/>
                  <a:pt x="11918" y="15997"/>
                </a:cubicBezTo>
                <a:cubicBezTo>
                  <a:pt x="11819" y="15997"/>
                  <a:pt x="11799" y="15798"/>
                  <a:pt x="11838" y="15599"/>
                </a:cubicBezTo>
                <a:cubicBezTo>
                  <a:pt x="11898" y="15499"/>
                  <a:pt x="11978" y="15420"/>
                  <a:pt x="12057" y="15320"/>
                </a:cubicBezTo>
                <a:lnTo>
                  <a:pt x="12077" y="15320"/>
                </a:lnTo>
                <a:cubicBezTo>
                  <a:pt x="12435" y="14922"/>
                  <a:pt x="12694" y="14743"/>
                  <a:pt x="13012" y="14365"/>
                </a:cubicBezTo>
                <a:cubicBezTo>
                  <a:pt x="13068" y="14351"/>
                  <a:pt x="13184" y="14278"/>
                  <a:pt x="13240" y="14278"/>
                </a:cubicBezTo>
                <a:cubicBezTo>
                  <a:pt x="13264" y="14278"/>
                  <a:pt x="13277" y="14290"/>
                  <a:pt x="13271" y="14325"/>
                </a:cubicBezTo>
                <a:cubicBezTo>
                  <a:pt x="13291" y="14246"/>
                  <a:pt x="13291" y="14166"/>
                  <a:pt x="13390" y="14047"/>
                </a:cubicBezTo>
                <a:cubicBezTo>
                  <a:pt x="13436" y="14027"/>
                  <a:pt x="13465" y="14018"/>
                  <a:pt x="13481" y="14018"/>
                </a:cubicBezTo>
                <a:cubicBezTo>
                  <a:pt x="13568" y="14018"/>
                  <a:pt x="13283" y="14272"/>
                  <a:pt x="13424" y="14272"/>
                </a:cubicBezTo>
                <a:cubicBezTo>
                  <a:pt x="13436" y="14272"/>
                  <a:pt x="13451" y="14270"/>
                  <a:pt x="13470" y="14266"/>
                </a:cubicBezTo>
                <a:cubicBezTo>
                  <a:pt x="13410" y="14186"/>
                  <a:pt x="13629" y="13868"/>
                  <a:pt x="13729" y="13649"/>
                </a:cubicBezTo>
                <a:cubicBezTo>
                  <a:pt x="13721" y="13647"/>
                  <a:pt x="13712" y="13646"/>
                  <a:pt x="13704" y="13646"/>
                </a:cubicBezTo>
                <a:cubicBezTo>
                  <a:pt x="13534" y="13646"/>
                  <a:pt x="13366" y="14037"/>
                  <a:pt x="13271" y="14246"/>
                </a:cubicBezTo>
                <a:cubicBezTo>
                  <a:pt x="13211" y="14186"/>
                  <a:pt x="13191" y="14107"/>
                  <a:pt x="13171" y="13987"/>
                </a:cubicBezTo>
                <a:cubicBezTo>
                  <a:pt x="13530" y="13569"/>
                  <a:pt x="13888" y="13151"/>
                  <a:pt x="14226" y="12754"/>
                </a:cubicBezTo>
                <a:cubicBezTo>
                  <a:pt x="14524" y="12515"/>
                  <a:pt x="15062" y="11759"/>
                  <a:pt x="15479" y="11401"/>
                </a:cubicBezTo>
                <a:cubicBezTo>
                  <a:pt x="15499" y="11321"/>
                  <a:pt x="15559" y="11222"/>
                  <a:pt x="15539" y="11162"/>
                </a:cubicBezTo>
                <a:cubicBezTo>
                  <a:pt x="15997" y="10625"/>
                  <a:pt x="16454" y="10087"/>
                  <a:pt x="16872" y="9570"/>
                </a:cubicBezTo>
                <a:cubicBezTo>
                  <a:pt x="16892" y="9590"/>
                  <a:pt x="16912" y="9590"/>
                  <a:pt x="16932" y="9610"/>
                </a:cubicBezTo>
                <a:lnTo>
                  <a:pt x="17051" y="9351"/>
                </a:lnTo>
                <a:cubicBezTo>
                  <a:pt x="17051" y="9351"/>
                  <a:pt x="17071" y="9331"/>
                  <a:pt x="17071" y="9331"/>
                </a:cubicBezTo>
                <a:cubicBezTo>
                  <a:pt x="17088" y="9348"/>
                  <a:pt x="17077" y="9420"/>
                  <a:pt x="17107" y="9420"/>
                </a:cubicBezTo>
                <a:cubicBezTo>
                  <a:pt x="17113" y="9420"/>
                  <a:pt x="17121" y="9418"/>
                  <a:pt x="17131" y="9411"/>
                </a:cubicBezTo>
                <a:cubicBezTo>
                  <a:pt x="17111" y="9371"/>
                  <a:pt x="17111" y="9331"/>
                  <a:pt x="17131" y="9272"/>
                </a:cubicBezTo>
                <a:cubicBezTo>
                  <a:pt x="17230" y="9152"/>
                  <a:pt x="17310" y="9033"/>
                  <a:pt x="17409" y="8914"/>
                </a:cubicBezTo>
                <a:lnTo>
                  <a:pt x="17429" y="8914"/>
                </a:lnTo>
                <a:cubicBezTo>
                  <a:pt x="17429" y="8894"/>
                  <a:pt x="17429" y="8894"/>
                  <a:pt x="17429" y="8894"/>
                </a:cubicBezTo>
                <a:cubicBezTo>
                  <a:pt x="17509" y="8794"/>
                  <a:pt x="17588" y="8695"/>
                  <a:pt x="17668" y="8615"/>
                </a:cubicBezTo>
                <a:cubicBezTo>
                  <a:pt x="17668" y="8595"/>
                  <a:pt x="17688" y="8595"/>
                  <a:pt x="17708" y="8575"/>
                </a:cubicBezTo>
                <a:cubicBezTo>
                  <a:pt x="17708" y="8555"/>
                  <a:pt x="17748" y="8536"/>
                  <a:pt x="17748" y="8496"/>
                </a:cubicBezTo>
                <a:cubicBezTo>
                  <a:pt x="20255" y="5472"/>
                  <a:pt x="22264" y="2905"/>
                  <a:pt x="23040" y="1711"/>
                </a:cubicBezTo>
                <a:lnTo>
                  <a:pt x="23179" y="1651"/>
                </a:lnTo>
                <a:cubicBezTo>
                  <a:pt x="23159" y="1651"/>
                  <a:pt x="23120" y="1632"/>
                  <a:pt x="23100" y="1632"/>
                </a:cubicBezTo>
                <a:cubicBezTo>
                  <a:pt x="23199" y="1453"/>
                  <a:pt x="23279" y="1313"/>
                  <a:pt x="23338" y="1214"/>
                </a:cubicBezTo>
                <a:cubicBezTo>
                  <a:pt x="23338" y="1214"/>
                  <a:pt x="23060" y="1114"/>
                  <a:pt x="22742" y="975"/>
                </a:cubicBezTo>
                <a:cubicBezTo>
                  <a:pt x="22662" y="836"/>
                  <a:pt x="22602" y="677"/>
                  <a:pt x="22682" y="577"/>
                </a:cubicBezTo>
                <a:lnTo>
                  <a:pt x="22682" y="577"/>
                </a:lnTo>
                <a:cubicBezTo>
                  <a:pt x="22664" y="583"/>
                  <a:pt x="22647" y="585"/>
                  <a:pt x="22629" y="585"/>
                </a:cubicBezTo>
                <a:cubicBezTo>
                  <a:pt x="22587" y="585"/>
                  <a:pt x="22545" y="571"/>
                  <a:pt x="22503" y="557"/>
                </a:cubicBezTo>
                <a:cubicBezTo>
                  <a:pt x="22483" y="537"/>
                  <a:pt x="22463" y="537"/>
                  <a:pt x="22423" y="517"/>
                </a:cubicBezTo>
                <a:lnTo>
                  <a:pt x="22403" y="497"/>
                </a:lnTo>
                <a:lnTo>
                  <a:pt x="22383" y="478"/>
                </a:lnTo>
                <a:lnTo>
                  <a:pt x="22324" y="438"/>
                </a:lnTo>
                <a:cubicBezTo>
                  <a:pt x="22145" y="338"/>
                  <a:pt x="21906" y="179"/>
                  <a:pt x="21747" y="80"/>
                </a:cubicBezTo>
                <a:cubicBezTo>
                  <a:pt x="21727" y="60"/>
                  <a:pt x="21687" y="60"/>
                  <a:pt x="21667" y="40"/>
                </a:cubicBezTo>
                <a:cubicBezTo>
                  <a:pt x="21647" y="20"/>
                  <a:pt x="21647" y="0"/>
                  <a:pt x="216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8"/>
          <p:cNvGrpSpPr/>
          <p:nvPr/>
        </p:nvGrpSpPr>
        <p:grpSpPr>
          <a:xfrm rot="-5400000">
            <a:off x="7454887" y="3245981"/>
            <a:ext cx="993205" cy="505943"/>
            <a:chOff x="2094425" y="748900"/>
            <a:chExt cx="887900" cy="452300"/>
          </a:xfrm>
        </p:grpSpPr>
        <p:sp>
          <p:nvSpPr>
            <p:cNvPr id="620" name="Google Shape;620;p8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8"/>
          <p:cNvSpPr/>
          <p:nvPr/>
        </p:nvSpPr>
        <p:spPr>
          <a:xfrm rot="1262237">
            <a:off x="7201702" y="975249"/>
            <a:ext cx="925479" cy="797850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" name="Google Shape;625;p8"/>
          <p:cNvGrpSpPr/>
          <p:nvPr/>
        </p:nvGrpSpPr>
        <p:grpSpPr>
          <a:xfrm>
            <a:off x="946050" y="672163"/>
            <a:ext cx="7251900" cy="417000"/>
            <a:chOff x="946050" y="672163"/>
            <a:chExt cx="7251900" cy="417000"/>
          </a:xfrm>
        </p:grpSpPr>
        <p:sp>
          <p:nvSpPr>
            <p:cNvPr id="626" name="Google Shape;626;p8"/>
            <p:cNvSpPr/>
            <p:nvPr/>
          </p:nvSpPr>
          <p:spPr>
            <a:xfrm>
              <a:off x="946050" y="672163"/>
              <a:ext cx="7251900" cy="417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7" name="Google Shape;627;p8"/>
            <p:cNvGrpSpPr/>
            <p:nvPr/>
          </p:nvGrpSpPr>
          <p:grpSpPr>
            <a:xfrm>
              <a:off x="7209519" y="794061"/>
              <a:ext cx="789243" cy="171052"/>
              <a:chOff x="733775" y="310686"/>
              <a:chExt cx="789243" cy="171052"/>
            </a:xfrm>
          </p:grpSpPr>
          <p:sp>
            <p:nvSpPr>
              <p:cNvPr id="628" name="Google Shape;628;p8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629" name="Google Shape;629;p8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630" name="Google Shape;630;p8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631" name="Google Shape;631;p8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632" name="Google Shape;632;p8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633" name="Google Shape;633;p8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4" name="Google Shape;634;p8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635" name="Google Shape;635;p8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636" name="Google Shape;636;p8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37" name="Google Shape;637;p8"/>
            <p:cNvGrpSpPr/>
            <p:nvPr/>
          </p:nvGrpSpPr>
          <p:grpSpPr>
            <a:xfrm>
              <a:off x="1145239" y="777487"/>
              <a:ext cx="800559" cy="204209"/>
              <a:chOff x="747420" y="664537"/>
              <a:chExt cx="800559" cy="204209"/>
            </a:xfrm>
          </p:grpSpPr>
          <p:grpSp>
            <p:nvGrpSpPr>
              <p:cNvPr id="638" name="Google Shape;638;p8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639" name="Google Shape;639;p8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8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1" name="Google Shape;641;p8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642" name="Google Shape;642;p8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643" name="Google Shape;643;p8"/>
          <p:cNvSpPr/>
          <p:nvPr/>
        </p:nvSpPr>
        <p:spPr>
          <a:xfrm>
            <a:off x="946050" y="1089176"/>
            <a:ext cx="7251900" cy="338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8"/>
          <p:cNvSpPr txBox="1">
            <a:spLocks noGrp="1"/>
          </p:cNvSpPr>
          <p:nvPr>
            <p:ph type="title"/>
          </p:nvPr>
        </p:nvSpPr>
        <p:spPr>
          <a:xfrm>
            <a:off x="2106600" y="1544325"/>
            <a:ext cx="49308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1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9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647" name="Google Shape;647;p9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9"/>
          <p:cNvSpPr/>
          <p:nvPr/>
        </p:nvSpPr>
        <p:spPr>
          <a:xfrm>
            <a:off x="946175" y="1068675"/>
            <a:ext cx="7251900" cy="340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"/>
          <p:cNvSpPr/>
          <p:nvPr/>
        </p:nvSpPr>
        <p:spPr>
          <a:xfrm rot="1888520">
            <a:off x="806999" y="808085"/>
            <a:ext cx="1884485" cy="1419556"/>
          </a:xfrm>
          <a:custGeom>
            <a:avLst/>
            <a:gdLst/>
            <a:ahLst/>
            <a:cxnLst/>
            <a:rect l="l" t="t" r="r" b="b"/>
            <a:pathLst>
              <a:path w="13789" h="10387" extrusionOk="0">
                <a:moveTo>
                  <a:pt x="5267" y="0"/>
                </a:moveTo>
                <a:cubicBezTo>
                  <a:pt x="4358" y="0"/>
                  <a:pt x="3499" y="191"/>
                  <a:pt x="2786" y="634"/>
                </a:cubicBezTo>
                <a:cubicBezTo>
                  <a:pt x="1234" y="1649"/>
                  <a:pt x="1" y="4573"/>
                  <a:pt x="1035" y="6623"/>
                </a:cubicBezTo>
                <a:cubicBezTo>
                  <a:pt x="2262" y="8933"/>
                  <a:pt x="5711" y="10386"/>
                  <a:pt x="8376" y="10386"/>
                </a:cubicBezTo>
                <a:cubicBezTo>
                  <a:pt x="8695" y="10386"/>
                  <a:pt x="9002" y="10366"/>
                  <a:pt x="9292" y="10323"/>
                </a:cubicBezTo>
                <a:cubicBezTo>
                  <a:pt x="12615" y="9846"/>
                  <a:pt x="13789" y="5309"/>
                  <a:pt x="11819" y="2942"/>
                </a:cubicBezTo>
                <a:cubicBezTo>
                  <a:pt x="10514" y="1376"/>
                  <a:pt x="7709" y="0"/>
                  <a:pt x="52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9"/>
          <p:cNvGrpSpPr/>
          <p:nvPr/>
        </p:nvGrpSpPr>
        <p:grpSpPr>
          <a:xfrm>
            <a:off x="946050" y="672163"/>
            <a:ext cx="7251900" cy="417000"/>
            <a:chOff x="946050" y="672163"/>
            <a:chExt cx="7251900" cy="417000"/>
          </a:xfrm>
        </p:grpSpPr>
        <p:sp>
          <p:nvSpPr>
            <p:cNvPr id="708" name="Google Shape;708;p9"/>
            <p:cNvSpPr/>
            <p:nvPr/>
          </p:nvSpPr>
          <p:spPr>
            <a:xfrm>
              <a:off x="946050" y="672163"/>
              <a:ext cx="7251900" cy="417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" name="Google Shape;709;p9"/>
            <p:cNvGrpSpPr/>
            <p:nvPr/>
          </p:nvGrpSpPr>
          <p:grpSpPr>
            <a:xfrm>
              <a:off x="7209519" y="794061"/>
              <a:ext cx="789243" cy="171052"/>
              <a:chOff x="733775" y="310686"/>
              <a:chExt cx="789243" cy="171052"/>
            </a:xfrm>
          </p:grpSpPr>
          <p:sp>
            <p:nvSpPr>
              <p:cNvPr id="710" name="Google Shape;710;p9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711" name="Google Shape;711;p9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712" name="Google Shape;712;p9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713" name="Google Shape;713;p9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714" name="Google Shape;714;p9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715" name="Google Shape;715;p9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6" name="Google Shape;716;p9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717" name="Google Shape;717;p9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718" name="Google Shape;718;p9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19" name="Google Shape;719;p9"/>
            <p:cNvGrpSpPr/>
            <p:nvPr/>
          </p:nvGrpSpPr>
          <p:grpSpPr>
            <a:xfrm>
              <a:off x="1145239" y="777487"/>
              <a:ext cx="800559" cy="204209"/>
              <a:chOff x="747420" y="664537"/>
              <a:chExt cx="800559" cy="204209"/>
            </a:xfrm>
          </p:grpSpPr>
          <p:grpSp>
            <p:nvGrpSpPr>
              <p:cNvPr id="720" name="Google Shape;720;p9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721" name="Google Shape;721;p9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9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3" name="Google Shape;723;p9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724" name="Google Shape;724;p9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725" name="Google Shape;725;p9"/>
          <p:cNvSpPr/>
          <p:nvPr/>
        </p:nvSpPr>
        <p:spPr>
          <a:xfrm rot="7854059" flipH="1">
            <a:off x="6410582" y="3145827"/>
            <a:ext cx="1891661" cy="1386256"/>
          </a:xfrm>
          <a:custGeom>
            <a:avLst/>
            <a:gdLst/>
            <a:ahLst/>
            <a:cxnLst/>
            <a:rect l="l" t="t" r="r" b="b"/>
            <a:pathLst>
              <a:path w="71687" h="52534" extrusionOk="0">
                <a:moveTo>
                  <a:pt x="45501" y="1"/>
                </a:moveTo>
                <a:cubicBezTo>
                  <a:pt x="44031" y="1"/>
                  <a:pt x="42548" y="114"/>
                  <a:pt x="41066" y="337"/>
                </a:cubicBezTo>
                <a:cubicBezTo>
                  <a:pt x="40808" y="377"/>
                  <a:pt x="40549" y="417"/>
                  <a:pt x="40290" y="476"/>
                </a:cubicBezTo>
                <a:cubicBezTo>
                  <a:pt x="32093" y="1929"/>
                  <a:pt x="24592" y="6127"/>
                  <a:pt x="18325" y="11499"/>
                </a:cubicBezTo>
                <a:cubicBezTo>
                  <a:pt x="10923" y="17826"/>
                  <a:pt x="0" y="29485"/>
                  <a:pt x="3701" y="40249"/>
                </a:cubicBezTo>
                <a:cubicBezTo>
                  <a:pt x="4358" y="42139"/>
                  <a:pt x="5353" y="43910"/>
                  <a:pt x="6626" y="45482"/>
                </a:cubicBezTo>
                <a:cubicBezTo>
                  <a:pt x="10032" y="49704"/>
                  <a:pt x="15304" y="52534"/>
                  <a:pt x="20694" y="52534"/>
                </a:cubicBezTo>
                <a:cubicBezTo>
                  <a:pt x="21349" y="52534"/>
                  <a:pt x="22006" y="52492"/>
                  <a:pt x="22662" y="52406"/>
                </a:cubicBezTo>
                <a:cubicBezTo>
                  <a:pt x="28711" y="51630"/>
                  <a:pt x="34202" y="47113"/>
                  <a:pt x="35794" y="41224"/>
                </a:cubicBezTo>
                <a:cubicBezTo>
                  <a:pt x="40385" y="43315"/>
                  <a:pt x="44956" y="44761"/>
                  <a:pt x="49574" y="44761"/>
                </a:cubicBezTo>
                <a:cubicBezTo>
                  <a:pt x="52821" y="44761"/>
                  <a:pt x="56092" y="44046"/>
                  <a:pt x="59411" y="42338"/>
                </a:cubicBezTo>
                <a:cubicBezTo>
                  <a:pt x="64385" y="39811"/>
                  <a:pt x="69498" y="34897"/>
                  <a:pt x="70433" y="29167"/>
                </a:cubicBezTo>
                <a:cubicBezTo>
                  <a:pt x="71687" y="21547"/>
                  <a:pt x="68841" y="13588"/>
                  <a:pt x="63768" y="7858"/>
                </a:cubicBezTo>
                <a:cubicBezTo>
                  <a:pt x="59042" y="2508"/>
                  <a:pt x="52421" y="1"/>
                  <a:pt x="455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9"/>
          <p:cNvSpPr/>
          <p:nvPr/>
        </p:nvSpPr>
        <p:spPr>
          <a:xfrm rot="-1540137">
            <a:off x="513092" y="1647646"/>
            <a:ext cx="1484106" cy="1848219"/>
          </a:xfrm>
          <a:custGeom>
            <a:avLst/>
            <a:gdLst/>
            <a:ahLst/>
            <a:cxnLst/>
            <a:rect l="l" t="t" r="r" b="b"/>
            <a:pathLst>
              <a:path w="26245" h="32684" extrusionOk="0">
                <a:moveTo>
                  <a:pt x="25587" y="2110"/>
                </a:moveTo>
                <a:lnTo>
                  <a:pt x="25289" y="2627"/>
                </a:lnTo>
                <a:cubicBezTo>
                  <a:pt x="25275" y="2634"/>
                  <a:pt x="25263" y="2638"/>
                  <a:pt x="25254" y="2638"/>
                </a:cubicBezTo>
                <a:cubicBezTo>
                  <a:pt x="25209" y="2638"/>
                  <a:pt x="25209" y="2566"/>
                  <a:pt x="25209" y="2468"/>
                </a:cubicBezTo>
                <a:cubicBezTo>
                  <a:pt x="25209" y="2508"/>
                  <a:pt x="25190" y="2548"/>
                  <a:pt x="25170" y="2568"/>
                </a:cubicBezTo>
                <a:cubicBezTo>
                  <a:pt x="25132" y="2605"/>
                  <a:pt x="25102" y="2619"/>
                  <a:pt x="25080" y="2619"/>
                </a:cubicBezTo>
                <a:cubicBezTo>
                  <a:pt x="25068" y="2619"/>
                  <a:pt x="25058" y="2615"/>
                  <a:pt x="25050" y="2607"/>
                </a:cubicBezTo>
                <a:cubicBezTo>
                  <a:pt x="25110" y="2528"/>
                  <a:pt x="25150" y="2468"/>
                  <a:pt x="25209" y="2388"/>
                </a:cubicBezTo>
                <a:cubicBezTo>
                  <a:pt x="25209" y="2428"/>
                  <a:pt x="25209" y="2448"/>
                  <a:pt x="25209" y="2468"/>
                </a:cubicBezTo>
                <a:cubicBezTo>
                  <a:pt x="25229" y="2428"/>
                  <a:pt x="25229" y="2388"/>
                  <a:pt x="25249" y="2349"/>
                </a:cubicBezTo>
                <a:cubicBezTo>
                  <a:pt x="25269" y="2309"/>
                  <a:pt x="25309" y="2269"/>
                  <a:pt x="25329" y="2249"/>
                </a:cubicBezTo>
                <a:cubicBezTo>
                  <a:pt x="25428" y="2190"/>
                  <a:pt x="25528" y="2150"/>
                  <a:pt x="25587" y="2110"/>
                </a:cubicBezTo>
                <a:close/>
                <a:moveTo>
                  <a:pt x="20872" y="7820"/>
                </a:moveTo>
                <a:lnTo>
                  <a:pt x="20832" y="8218"/>
                </a:lnTo>
                <a:cubicBezTo>
                  <a:pt x="20812" y="8158"/>
                  <a:pt x="20733" y="8119"/>
                  <a:pt x="20653" y="8079"/>
                </a:cubicBezTo>
                <a:cubicBezTo>
                  <a:pt x="20713" y="7979"/>
                  <a:pt x="20792" y="7900"/>
                  <a:pt x="20872" y="7820"/>
                </a:cubicBezTo>
                <a:close/>
                <a:moveTo>
                  <a:pt x="14784" y="11143"/>
                </a:moveTo>
                <a:lnTo>
                  <a:pt x="14784" y="11143"/>
                </a:lnTo>
                <a:cubicBezTo>
                  <a:pt x="14776" y="11155"/>
                  <a:pt x="14770" y="11167"/>
                  <a:pt x="14766" y="11177"/>
                </a:cubicBezTo>
                <a:lnTo>
                  <a:pt x="14766" y="11177"/>
                </a:lnTo>
                <a:cubicBezTo>
                  <a:pt x="14772" y="11166"/>
                  <a:pt x="14778" y="11154"/>
                  <a:pt x="14784" y="11143"/>
                </a:cubicBezTo>
                <a:close/>
                <a:moveTo>
                  <a:pt x="18047" y="11322"/>
                </a:moveTo>
                <a:cubicBezTo>
                  <a:pt x="18047" y="11600"/>
                  <a:pt x="18027" y="11879"/>
                  <a:pt x="17888" y="12138"/>
                </a:cubicBezTo>
                <a:lnTo>
                  <a:pt x="17768" y="12158"/>
                </a:lnTo>
                <a:lnTo>
                  <a:pt x="17569" y="12555"/>
                </a:lnTo>
                <a:cubicBezTo>
                  <a:pt x="17569" y="12416"/>
                  <a:pt x="17569" y="12158"/>
                  <a:pt x="17609" y="11899"/>
                </a:cubicBezTo>
                <a:cubicBezTo>
                  <a:pt x="17748" y="11700"/>
                  <a:pt x="17908" y="11521"/>
                  <a:pt x="18047" y="11322"/>
                </a:cubicBezTo>
                <a:close/>
                <a:moveTo>
                  <a:pt x="16157" y="13729"/>
                </a:moveTo>
                <a:cubicBezTo>
                  <a:pt x="16276" y="13809"/>
                  <a:pt x="16376" y="13928"/>
                  <a:pt x="16376" y="14008"/>
                </a:cubicBezTo>
                <a:cubicBezTo>
                  <a:pt x="16336" y="14028"/>
                  <a:pt x="15779" y="14465"/>
                  <a:pt x="15600" y="14525"/>
                </a:cubicBezTo>
                <a:lnTo>
                  <a:pt x="15520" y="14525"/>
                </a:lnTo>
                <a:cubicBezTo>
                  <a:pt x="15619" y="14386"/>
                  <a:pt x="15719" y="14267"/>
                  <a:pt x="15818" y="14147"/>
                </a:cubicBezTo>
                <a:lnTo>
                  <a:pt x="15978" y="14267"/>
                </a:lnTo>
                <a:lnTo>
                  <a:pt x="15858" y="14087"/>
                </a:lnTo>
                <a:cubicBezTo>
                  <a:pt x="15958" y="13968"/>
                  <a:pt x="16057" y="13849"/>
                  <a:pt x="16157" y="13729"/>
                </a:cubicBezTo>
                <a:close/>
                <a:moveTo>
                  <a:pt x="14664" y="15600"/>
                </a:moveTo>
                <a:lnTo>
                  <a:pt x="14664" y="15600"/>
                </a:lnTo>
                <a:cubicBezTo>
                  <a:pt x="14645" y="15719"/>
                  <a:pt x="14605" y="15838"/>
                  <a:pt x="14545" y="15938"/>
                </a:cubicBezTo>
                <a:cubicBezTo>
                  <a:pt x="14533" y="15915"/>
                  <a:pt x="14508" y="15905"/>
                  <a:pt x="14477" y="15905"/>
                </a:cubicBezTo>
                <a:cubicBezTo>
                  <a:pt x="14455" y="15905"/>
                  <a:pt x="14430" y="15910"/>
                  <a:pt x="14406" y="15918"/>
                </a:cubicBezTo>
                <a:cubicBezTo>
                  <a:pt x="14485" y="15818"/>
                  <a:pt x="14585" y="15699"/>
                  <a:pt x="14664" y="15600"/>
                </a:cubicBezTo>
                <a:close/>
                <a:moveTo>
                  <a:pt x="9153" y="18723"/>
                </a:moveTo>
                <a:cubicBezTo>
                  <a:pt x="9115" y="18809"/>
                  <a:pt x="9095" y="18840"/>
                  <a:pt x="9085" y="18840"/>
                </a:cubicBezTo>
                <a:cubicBezTo>
                  <a:pt x="9074" y="18840"/>
                  <a:pt x="9074" y="18804"/>
                  <a:pt x="9074" y="18763"/>
                </a:cubicBezTo>
                <a:lnTo>
                  <a:pt x="9153" y="18723"/>
                </a:lnTo>
                <a:close/>
                <a:moveTo>
                  <a:pt x="12098" y="18902"/>
                </a:moveTo>
                <a:lnTo>
                  <a:pt x="12098" y="18902"/>
                </a:lnTo>
                <a:cubicBezTo>
                  <a:pt x="12088" y="18909"/>
                  <a:pt x="12078" y="18917"/>
                  <a:pt x="12068" y="18925"/>
                </a:cubicBezTo>
                <a:lnTo>
                  <a:pt x="12068" y="18925"/>
                </a:lnTo>
                <a:cubicBezTo>
                  <a:pt x="12080" y="18917"/>
                  <a:pt x="12090" y="18910"/>
                  <a:pt x="12098" y="18902"/>
                </a:cubicBezTo>
                <a:close/>
                <a:moveTo>
                  <a:pt x="13152" y="17510"/>
                </a:moveTo>
                <a:cubicBezTo>
                  <a:pt x="13152" y="17728"/>
                  <a:pt x="13053" y="18067"/>
                  <a:pt x="12854" y="18425"/>
                </a:cubicBezTo>
                <a:cubicBezTo>
                  <a:pt x="12750" y="18593"/>
                  <a:pt x="12688" y="18638"/>
                  <a:pt x="12649" y="18638"/>
                </a:cubicBezTo>
                <a:cubicBezTo>
                  <a:pt x="12603" y="18638"/>
                  <a:pt x="12591" y="18571"/>
                  <a:pt x="12582" y="18571"/>
                </a:cubicBezTo>
                <a:cubicBezTo>
                  <a:pt x="12580" y="18571"/>
                  <a:pt x="12578" y="18575"/>
                  <a:pt x="12575" y="18584"/>
                </a:cubicBezTo>
                <a:cubicBezTo>
                  <a:pt x="11978" y="19280"/>
                  <a:pt x="12396" y="19440"/>
                  <a:pt x="11799" y="19937"/>
                </a:cubicBezTo>
                <a:cubicBezTo>
                  <a:pt x="11740" y="19969"/>
                  <a:pt x="11694" y="19982"/>
                  <a:pt x="11659" y="19982"/>
                </a:cubicBezTo>
                <a:cubicBezTo>
                  <a:pt x="11518" y="19982"/>
                  <a:pt x="11537" y="19778"/>
                  <a:pt x="11441" y="19778"/>
                </a:cubicBezTo>
                <a:cubicBezTo>
                  <a:pt x="11640" y="19420"/>
                  <a:pt x="11899" y="19340"/>
                  <a:pt x="12058" y="19121"/>
                </a:cubicBezTo>
                <a:lnTo>
                  <a:pt x="12058" y="19121"/>
                </a:lnTo>
                <a:lnTo>
                  <a:pt x="11799" y="19360"/>
                </a:lnTo>
                <a:cubicBezTo>
                  <a:pt x="11836" y="19232"/>
                  <a:pt x="11956" y="19021"/>
                  <a:pt x="12068" y="18925"/>
                </a:cubicBezTo>
                <a:lnTo>
                  <a:pt x="12068" y="18925"/>
                </a:lnTo>
                <a:cubicBezTo>
                  <a:pt x="12046" y="18940"/>
                  <a:pt x="12016" y="18957"/>
                  <a:pt x="11978" y="18982"/>
                </a:cubicBezTo>
                <a:cubicBezTo>
                  <a:pt x="12376" y="18485"/>
                  <a:pt x="12774" y="18007"/>
                  <a:pt x="13152" y="17510"/>
                </a:cubicBezTo>
                <a:close/>
                <a:moveTo>
                  <a:pt x="8835" y="23001"/>
                </a:moveTo>
                <a:lnTo>
                  <a:pt x="8815" y="23041"/>
                </a:lnTo>
                <a:cubicBezTo>
                  <a:pt x="8815" y="23021"/>
                  <a:pt x="8815" y="23021"/>
                  <a:pt x="8835" y="23001"/>
                </a:cubicBezTo>
                <a:close/>
                <a:moveTo>
                  <a:pt x="5902" y="23051"/>
                </a:moveTo>
                <a:cubicBezTo>
                  <a:pt x="5893" y="23053"/>
                  <a:pt x="5883" y="23056"/>
                  <a:pt x="5870" y="23061"/>
                </a:cubicBezTo>
                <a:cubicBezTo>
                  <a:pt x="5881" y="23058"/>
                  <a:pt x="5891" y="23055"/>
                  <a:pt x="5902" y="23051"/>
                </a:cubicBezTo>
                <a:close/>
                <a:moveTo>
                  <a:pt x="8735" y="23120"/>
                </a:moveTo>
                <a:lnTo>
                  <a:pt x="8735" y="23120"/>
                </a:lnTo>
                <a:cubicBezTo>
                  <a:pt x="8696" y="23260"/>
                  <a:pt x="8596" y="23419"/>
                  <a:pt x="8437" y="23518"/>
                </a:cubicBezTo>
                <a:cubicBezTo>
                  <a:pt x="8536" y="23399"/>
                  <a:pt x="8636" y="23260"/>
                  <a:pt x="8735" y="23120"/>
                </a:cubicBezTo>
                <a:close/>
                <a:moveTo>
                  <a:pt x="24632" y="1"/>
                </a:moveTo>
                <a:lnTo>
                  <a:pt x="24613" y="21"/>
                </a:lnTo>
                <a:cubicBezTo>
                  <a:pt x="24593" y="41"/>
                  <a:pt x="24573" y="61"/>
                  <a:pt x="24553" y="81"/>
                </a:cubicBezTo>
                <a:cubicBezTo>
                  <a:pt x="24513" y="120"/>
                  <a:pt x="24473" y="180"/>
                  <a:pt x="24414" y="220"/>
                </a:cubicBezTo>
                <a:lnTo>
                  <a:pt x="24533" y="160"/>
                </a:lnTo>
                <a:lnTo>
                  <a:pt x="24533" y="160"/>
                </a:lnTo>
                <a:cubicBezTo>
                  <a:pt x="24453" y="359"/>
                  <a:pt x="24394" y="459"/>
                  <a:pt x="24294" y="538"/>
                </a:cubicBezTo>
                <a:cubicBezTo>
                  <a:pt x="24195" y="598"/>
                  <a:pt x="24055" y="677"/>
                  <a:pt x="23916" y="837"/>
                </a:cubicBezTo>
                <a:lnTo>
                  <a:pt x="23916" y="817"/>
                </a:lnTo>
                <a:cubicBezTo>
                  <a:pt x="23498" y="1115"/>
                  <a:pt x="23478" y="1155"/>
                  <a:pt x="23419" y="1235"/>
                </a:cubicBezTo>
                <a:cubicBezTo>
                  <a:pt x="23379" y="1294"/>
                  <a:pt x="23319" y="1354"/>
                  <a:pt x="22981" y="1573"/>
                </a:cubicBezTo>
                <a:lnTo>
                  <a:pt x="23100" y="1632"/>
                </a:lnTo>
                <a:cubicBezTo>
                  <a:pt x="23260" y="1871"/>
                  <a:pt x="22523" y="2010"/>
                  <a:pt x="22305" y="2408"/>
                </a:cubicBezTo>
                <a:lnTo>
                  <a:pt x="22464" y="2349"/>
                </a:lnTo>
                <a:lnTo>
                  <a:pt x="22464" y="2349"/>
                </a:lnTo>
                <a:cubicBezTo>
                  <a:pt x="22364" y="2587"/>
                  <a:pt x="21728" y="2607"/>
                  <a:pt x="21549" y="2767"/>
                </a:cubicBezTo>
                <a:cubicBezTo>
                  <a:pt x="21544" y="2768"/>
                  <a:pt x="21540" y="2769"/>
                  <a:pt x="21537" y="2769"/>
                </a:cubicBezTo>
                <a:cubicBezTo>
                  <a:pt x="21501" y="2769"/>
                  <a:pt x="21571" y="2663"/>
                  <a:pt x="21608" y="2607"/>
                </a:cubicBezTo>
                <a:lnTo>
                  <a:pt x="21608" y="2607"/>
                </a:lnTo>
                <a:cubicBezTo>
                  <a:pt x="21051" y="2965"/>
                  <a:pt x="21668" y="2767"/>
                  <a:pt x="21369" y="3145"/>
                </a:cubicBezTo>
                <a:cubicBezTo>
                  <a:pt x="21365" y="3145"/>
                  <a:pt x="21361" y="3146"/>
                  <a:pt x="21357" y="3146"/>
                </a:cubicBezTo>
                <a:cubicBezTo>
                  <a:pt x="21287" y="3146"/>
                  <a:pt x="21277" y="3043"/>
                  <a:pt x="21209" y="3043"/>
                </a:cubicBezTo>
                <a:cubicBezTo>
                  <a:pt x="21175" y="3043"/>
                  <a:pt x="21127" y="3068"/>
                  <a:pt x="21051" y="3145"/>
                </a:cubicBezTo>
                <a:cubicBezTo>
                  <a:pt x="20892" y="3224"/>
                  <a:pt x="20673" y="4040"/>
                  <a:pt x="20255" y="4259"/>
                </a:cubicBezTo>
                <a:cubicBezTo>
                  <a:pt x="20299" y="4251"/>
                  <a:pt x="20340" y="4242"/>
                  <a:pt x="20369" y="4242"/>
                </a:cubicBezTo>
                <a:cubicBezTo>
                  <a:pt x="20421" y="4242"/>
                  <a:pt x="20438" y="4272"/>
                  <a:pt x="20375" y="4398"/>
                </a:cubicBezTo>
                <a:cubicBezTo>
                  <a:pt x="20176" y="4677"/>
                  <a:pt x="19579" y="4935"/>
                  <a:pt x="19539" y="5313"/>
                </a:cubicBezTo>
                <a:cubicBezTo>
                  <a:pt x="19519" y="5323"/>
                  <a:pt x="19504" y="5328"/>
                  <a:pt x="19492" y="5328"/>
                </a:cubicBezTo>
                <a:cubicBezTo>
                  <a:pt x="19479" y="5328"/>
                  <a:pt x="19469" y="5323"/>
                  <a:pt x="19459" y="5313"/>
                </a:cubicBezTo>
                <a:cubicBezTo>
                  <a:pt x="19340" y="5552"/>
                  <a:pt x="19002" y="6029"/>
                  <a:pt x="19002" y="6228"/>
                </a:cubicBezTo>
                <a:cubicBezTo>
                  <a:pt x="18986" y="6225"/>
                  <a:pt x="18969" y="6224"/>
                  <a:pt x="18953" y="6224"/>
                </a:cubicBezTo>
                <a:cubicBezTo>
                  <a:pt x="18521" y="6224"/>
                  <a:pt x="18195" y="7373"/>
                  <a:pt x="17906" y="7373"/>
                </a:cubicBezTo>
                <a:cubicBezTo>
                  <a:pt x="17880" y="7373"/>
                  <a:pt x="17854" y="7364"/>
                  <a:pt x="17828" y="7343"/>
                </a:cubicBezTo>
                <a:cubicBezTo>
                  <a:pt x="17669" y="7542"/>
                  <a:pt x="17510" y="7760"/>
                  <a:pt x="17350" y="7979"/>
                </a:cubicBezTo>
                <a:lnTo>
                  <a:pt x="17331" y="7940"/>
                </a:lnTo>
                <a:cubicBezTo>
                  <a:pt x="16992" y="8318"/>
                  <a:pt x="16952" y="8517"/>
                  <a:pt x="16933" y="8715"/>
                </a:cubicBezTo>
                <a:cubicBezTo>
                  <a:pt x="16905" y="8738"/>
                  <a:pt x="16887" y="8746"/>
                  <a:pt x="16874" y="8746"/>
                </a:cubicBezTo>
                <a:cubicBezTo>
                  <a:pt x="16843" y="8746"/>
                  <a:pt x="16853" y="8690"/>
                  <a:pt x="16853" y="8676"/>
                </a:cubicBezTo>
                <a:lnTo>
                  <a:pt x="16853" y="8676"/>
                </a:lnTo>
                <a:cubicBezTo>
                  <a:pt x="16316" y="9213"/>
                  <a:pt x="16296" y="9273"/>
                  <a:pt x="16057" y="9889"/>
                </a:cubicBezTo>
                <a:lnTo>
                  <a:pt x="15918" y="9850"/>
                </a:lnTo>
                <a:cubicBezTo>
                  <a:pt x="15878" y="10029"/>
                  <a:pt x="15102" y="10586"/>
                  <a:pt x="14764" y="11242"/>
                </a:cubicBezTo>
                <a:cubicBezTo>
                  <a:pt x="14764" y="11242"/>
                  <a:pt x="14751" y="11217"/>
                  <a:pt x="14766" y="11177"/>
                </a:cubicBezTo>
                <a:lnTo>
                  <a:pt x="14766" y="11177"/>
                </a:lnTo>
                <a:cubicBezTo>
                  <a:pt x="14372" y="11916"/>
                  <a:pt x="13295" y="12484"/>
                  <a:pt x="13491" y="13013"/>
                </a:cubicBezTo>
                <a:lnTo>
                  <a:pt x="13252" y="13510"/>
                </a:lnTo>
                <a:cubicBezTo>
                  <a:pt x="13376" y="13364"/>
                  <a:pt x="13440" y="13314"/>
                  <a:pt x="13473" y="13314"/>
                </a:cubicBezTo>
                <a:cubicBezTo>
                  <a:pt x="13544" y="13314"/>
                  <a:pt x="13457" y="13565"/>
                  <a:pt x="13527" y="13565"/>
                </a:cubicBezTo>
                <a:cubicBezTo>
                  <a:pt x="13541" y="13565"/>
                  <a:pt x="13561" y="13555"/>
                  <a:pt x="13590" y="13530"/>
                </a:cubicBezTo>
                <a:lnTo>
                  <a:pt x="13590" y="13530"/>
                </a:lnTo>
                <a:cubicBezTo>
                  <a:pt x="13496" y="13692"/>
                  <a:pt x="13282" y="13864"/>
                  <a:pt x="13210" y="13864"/>
                </a:cubicBezTo>
                <a:cubicBezTo>
                  <a:pt x="13176" y="13864"/>
                  <a:pt x="13174" y="13825"/>
                  <a:pt x="13232" y="13729"/>
                </a:cubicBezTo>
                <a:lnTo>
                  <a:pt x="13292" y="13709"/>
                </a:lnTo>
                <a:cubicBezTo>
                  <a:pt x="13274" y="13677"/>
                  <a:pt x="13251" y="13662"/>
                  <a:pt x="13224" y="13662"/>
                </a:cubicBezTo>
                <a:cubicBezTo>
                  <a:pt x="13055" y="13662"/>
                  <a:pt x="12731" y="14238"/>
                  <a:pt x="12602" y="14238"/>
                </a:cubicBezTo>
                <a:cubicBezTo>
                  <a:pt x="12592" y="14238"/>
                  <a:pt x="12583" y="14234"/>
                  <a:pt x="12575" y="14227"/>
                </a:cubicBezTo>
                <a:cubicBezTo>
                  <a:pt x="11740" y="15321"/>
                  <a:pt x="10844" y="16316"/>
                  <a:pt x="10068" y="17350"/>
                </a:cubicBezTo>
                <a:lnTo>
                  <a:pt x="10307" y="17350"/>
                </a:lnTo>
                <a:lnTo>
                  <a:pt x="10029" y="17709"/>
                </a:lnTo>
                <a:cubicBezTo>
                  <a:pt x="10000" y="17726"/>
                  <a:pt x="9969" y="17737"/>
                  <a:pt x="9945" y="17737"/>
                </a:cubicBezTo>
                <a:cubicBezTo>
                  <a:pt x="9887" y="17737"/>
                  <a:pt x="9868" y="17673"/>
                  <a:pt x="10009" y="17490"/>
                </a:cubicBezTo>
                <a:lnTo>
                  <a:pt x="10009" y="17490"/>
                </a:lnTo>
                <a:cubicBezTo>
                  <a:pt x="9830" y="17549"/>
                  <a:pt x="9770" y="17967"/>
                  <a:pt x="9790" y="18007"/>
                </a:cubicBezTo>
                <a:cubicBezTo>
                  <a:pt x="9690" y="18112"/>
                  <a:pt x="9633" y="18151"/>
                  <a:pt x="9605" y="18151"/>
                </a:cubicBezTo>
                <a:cubicBezTo>
                  <a:pt x="9519" y="18151"/>
                  <a:pt x="9675" y="17807"/>
                  <a:pt x="9652" y="17807"/>
                </a:cubicBezTo>
                <a:cubicBezTo>
                  <a:pt x="9648" y="17807"/>
                  <a:pt x="9642" y="17813"/>
                  <a:pt x="9631" y="17828"/>
                </a:cubicBezTo>
                <a:lnTo>
                  <a:pt x="9491" y="18047"/>
                </a:lnTo>
                <a:lnTo>
                  <a:pt x="9551" y="18007"/>
                </a:lnTo>
                <a:lnTo>
                  <a:pt x="9551" y="18007"/>
                </a:lnTo>
                <a:cubicBezTo>
                  <a:pt x="9491" y="18226"/>
                  <a:pt x="9551" y="18286"/>
                  <a:pt x="9312" y="18604"/>
                </a:cubicBezTo>
                <a:cubicBezTo>
                  <a:pt x="9237" y="18670"/>
                  <a:pt x="9194" y="18685"/>
                  <a:pt x="9164" y="18685"/>
                </a:cubicBezTo>
                <a:cubicBezTo>
                  <a:pt x="9142" y="18685"/>
                  <a:pt x="9127" y="18677"/>
                  <a:pt x="9113" y="18677"/>
                </a:cubicBezTo>
                <a:cubicBezTo>
                  <a:pt x="9101" y="18677"/>
                  <a:pt x="9089" y="18682"/>
                  <a:pt x="9074" y="18703"/>
                </a:cubicBezTo>
                <a:cubicBezTo>
                  <a:pt x="9070" y="18700"/>
                  <a:pt x="9067" y="18698"/>
                  <a:pt x="9063" y="18698"/>
                </a:cubicBezTo>
                <a:cubicBezTo>
                  <a:pt x="9046" y="18698"/>
                  <a:pt x="9024" y="18740"/>
                  <a:pt x="8974" y="18823"/>
                </a:cubicBezTo>
                <a:lnTo>
                  <a:pt x="8636" y="19260"/>
                </a:lnTo>
                <a:lnTo>
                  <a:pt x="8895" y="19161"/>
                </a:lnTo>
                <a:lnTo>
                  <a:pt x="8895" y="19161"/>
                </a:lnTo>
                <a:cubicBezTo>
                  <a:pt x="8817" y="19363"/>
                  <a:pt x="8666" y="19517"/>
                  <a:pt x="8737" y="19517"/>
                </a:cubicBezTo>
                <a:cubicBezTo>
                  <a:pt x="8754" y="19517"/>
                  <a:pt x="8783" y="19509"/>
                  <a:pt x="8827" y="19491"/>
                </a:cubicBezTo>
                <a:lnTo>
                  <a:pt x="8827" y="19491"/>
                </a:lnTo>
                <a:cubicBezTo>
                  <a:pt x="8381" y="19699"/>
                  <a:pt x="7537" y="21134"/>
                  <a:pt x="7343" y="21270"/>
                </a:cubicBezTo>
                <a:cubicBezTo>
                  <a:pt x="7223" y="21628"/>
                  <a:pt x="7024" y="21907"/>
                  <a:pt x="6746" y="22245"/>
                </a:cubicBezTo>
                <a:cubicBezTo>
                  <a:pt x="6772" y="22224"/>
                  <a:pt x="6804" y="22212"/>
                  <a:pt x="6832" y="22212"/>
                </a:cubicBezTo>
                <a:cubicBezTo>
                  <a:pt x="6911" y="22212"/>
                  <a:pt x="6961" y="22299"/>
                  <a:pt x="6786" y="22504"/>
                </a:cubicBezTo>
                <a:cubicBezTo>
                  <a:pt x="6749" y="22450"/>
                  <a:pt x="6710" y="22427"/>
                  <a:pt x="6668" y="22427"/>
                </a:cubicBezTo>
                <a:cubicBezTo>
                  <a:pt x="6470" y="22427"/>
                  <a:pt x="6218" y="22943"/>
                  <a:pt x="5902" y="23051"/>
                </a:cubicBezTo>
                <a:lnTo>
                  <a:pt x="5902" y="23051"/>
                </a:lnTo>
                <a:cubicBezTo>
                  <a:pt x="5905" y="23051"/>
                  <a:pt x="5908" y="23051"/>
                  <a:pt x="5910" y="23051"/>
                </a:cubicBezTo>
                <a:cubicBezTo>
                  <a:pt x="6058" y="23051"/>
                  <a:pt x="5456" y="23764"/>
                  <a:pt x="5642" y="23764"/>
                </a:cubicBezTo>
                <a:cubicBezTo>
                  <a:pt x="5662" y="23764"/>
                  <a:pt x="5691" y="23755"/>
                  <a:pt x="5731" y="23737"/>
                </a:cubicBezTo>
                <a:lnTo>
                  <a:pt x="5731" y="23737"/>
                </a:lnTo>
                <a:cubicBezTo>
                  <a:pt x="5670" y="23811"/>
                  <a:pt x="5635" y="23833"/>
                  <a:pt x="5610" y="23833"/>
                </a:cubicBezTo>
                <a:cubicBezTo>
                  <a:pt x="5571" y="23833"/>
                  <a:pt x="5557" y="23778"/>
                  <a:pt x="5505" y="23778"/>
                </a:cubicBezTo>
                <a:cubicBezTo>
                  <a:pt x="5483" y="23778"/>
                  <a:pt x="5454" y="23788"/>
                  <a:pt x="5413" y="23817"/>
                </a:cubicBezTo>
                <a:cubicBezTo>
                  <a:pt x="5094" y="24493"/>
                  <a:pt x="4398" y="25090"/>
                  <a:pt x="3901" y="25846"/>
                </a:cubicBezTo>
                <a:cubicBezTo>
                  <a:pt x="3940" y="25886"/>
                  <a:pt x="4080" y="25806"/>
                  <a:pt x="4020" y="26005"/>
                </a:cubicBezTo>
                <a:lnTo>
                  <a:pt x="3562" y="26264"/>
                </a:lnTo>
                <a:cubicBezTo>
                  <a:pt x="3463" y="26423"/>
                  <a:pt x="3682" y="26562"/>
                  <a:pt x="3363" y="26722"/>
                </a:cubicBezTo>
                <a:cubicBezTo>
                  <a:pt x="3387" y="26722"/>
                  <a:pt x="3414" y="26715"/>
                  <a:pt x="3434" y="26715"/>
                </a:cubicBezTo>
                <a:cubicBezTo>
                  <a:pt x="3464" y="26715"/>
                  <a:pt x="3479" y="26730"/>
                  <a:pt x="3443" y="26801"/>
                </a:cubicBezTo>
                <a:cubicBezTo>
                  <a:pt x="2846" y="27438"/>
                  <a:pt x="2369" y="28194"/>
                  <a:pt x="1871" y="28930"/>
                </a:cubicBezTo>
                <a:cubicBezTo>
                  <a:pt x="1632" y="29308"/>
                  <a:pt x="1374" y="29686"/>
                  <a:pt x="1095" y="30024"/>
                </a:cubicBezTo>
                <a:lnTo>
                  <a:pt x="896" y="30283"/>
                </a:lnTo>
                <a:lnTo>
                  <a:pt x="657" y="30581"/>
                </a:lnTo>
                <a:cubicBezTo>
                  <a:pt x="459" y="30820"/>
                  <a:pt x="240" y="31059"/>
                  <a:pt x="1" y="31318"/>
                </a:cubicBezTo>
                <a:lnTo>
                  <a:pt x="1" y="31457"/>
                </a:lnTo>
                <a:cubicBezTo>
                  <a:pt x="21" y="31357"/>
                  <a:pt x="21" y="31318"/>
                  <a:pt x="41" y="31318"/>
                </a:cubicBezTo>
                <a:lnTo>
                  <a:pt x="61" y="31318"/>
                </a:lnTo>
                <a:cubicBezTo>
                  <a:pt x="80" y="31337"/>
                  <a:pt x="100" y="31457"/>
                  <a:pt x="120" y="31576"/>
                </a:cubicBezTo>
                <a:cubicBezTo>
                  <a:pt x="120" y="31527"/>
                  <a:pt x="133" y="31513"/>
                  <a:pt x="151" y="31513"/>
                </a:cubicBezTo>
                <a:cubicBezTo>
                  <a:pt x="178" y="31513"/>
                  <a:pt x="219" y="31544"/>
                  <a:pt x="254" y="31544"/>
                </a:cubicBezTo>
                <a:cubicBezTo>
                  <a:pt x="263" y="31544"/>
                  <a:pt x="271" y="31542"/>
                  <a:pt x="279" y="31536"/>
                </a:cubicBezTo>
                <a:lnTo>
                  <a:pt x="279" y="31536"/>
                </a:lnTo>
                <a:cubicBezTo>
                  <a:pt x="240" y="31636"/>
                  <a:pt x="200" y="31716"/>
                  <a:pt x="180" y="31815"/>
                </a:cubicBezTo>
                <a:lnTo>
                  <a:pt x="160" y="31875"/>
                </a:lnTo>
                <a:lnTo>
                  <a:pt x="160" y="31914"/>
                </a:lnTo>
                <a:lnTo>
                  <a:pt x="180" y="31914"/>
                </a:lnTo>
                <a:cubicBezTo>
                  <a:pt x="200" y="31914"/>
                  <a:pt x="220" y="31954"/>
                  <a:pt x="260" y="31974"/>
                </a:cubicBezTo>
                <a:cubicBezTo>
                  <a:pt x="279" y="32014"/>
                  <a:pt x="319" y="32054"/>
                  <a:pt x="359" y="32094"/>
                </a:cubicBezTo>
                <a:cubicBezTo>
                  <a:pt x="459" y="32113"/>
                  <a:pt x="638" y="32253"/>
                  <a:pt x="777" y="32472"/>
                </a:cubicBezTo>
                <a:cubicBezTo>
                  <a:pt x="896" y="32531"/>
                  <a:pt x="1016" y="32611"/>
                  <a:pt x="1115" y="32651"/>
                </a:cubicBezTo>
                <a:cubicBezTo>
                  <a:pt x="1150" y="32674"/>
                  <a:pt x="1185" y="32684"/>
                  <a:pt x="1216" y="32684"/>
                </a:cubicBezTo>
                <a:cubicBezTo>
                  <a:pt x="1238" y="32684"/>
                  <a:pt x="1258" y="32679"/>
                  <a:pt x="1274" y="32671"/>
                </a:cubicBezTo>
                <a:lnTo>
                  <a:pt x="1035" y="32551"/>
                </a:lnTo>
                <a:lnTo>
                  <a:pt x="1035" y="32551"/>
                </a:lnTo>
                <a:cubicBezTo>
                  <a:pt x="1058" y="32555"/>
                  <a:pt x="1078" y="32557"/>
                  <a:pt x="1096" y="32557"/>
                </a:cubicBezTo>
                <a:cubicBezTo>
                  <a:pt x="1259" y="32557"/>
                  <a:pt x="1189" y="32397"/>
                  <a:pt x="1135" y="32253"/>
                </a:cubicBezTo>
                <a:cubicBezTo>
                  <a:pt x="1135" y="32233"/>
                  <a:pt x="1135" y="32213"/>
                  <a:pt x="1135" y="32193"/>
                </a:cubicBezTo>
                <a:cubicBezTo>
                  <a:pt x="1453" y="32392"/>
                  <a:pt x="1752" y="32611"/>
                  <a:pt x="1752" y="32611"/>
                </a:cubicBezTo>
                <a:cubicBezTo>
                  <a:pt x="1911" y="32054"/>
                  <a:pt x="4557" y="28512"/>
                  <a:pt x="8039" y="24016"/>
                </a:cubicBezTo>
                <a:cubicBezTo>
                  <a:pt x="8039" y="24036"/>
                  <a:pt x="8039" y="24036"/>
                  <a:pt x="8039" y="24055"/>
                </a:cubicBezTo>
                <a:lnTo>
                  <a:pt x="8079" y="24075"/>
                </a:lnTo>
                <a:cubicBezTo>
                  <a:pt x="8160" y="23978"/>
                  <a:pt x="8201" y="23880"/>
                  <a:pt x="8171" y="23880"/>
                </a:cubicBezTo>
                <a:cubicBezTo>
                  <a:pt x="8164" y="23880"/>
                  <a:pt x="8153" y="23885"/>
                  <a:pt x="8138" y="23896"/>
                </a:cubicBezTo>
                <a:cubicBezTo>
                  <a:pt x="8218" y="23797"/>
                  <a:pt x="8318" y="23677"/>
                  <a:pt x="8397" y="23558"/>
                </a:cubicBezTo>
                <a:lnTo>
                  <a:pt x="8397" y="23558"/>
                </a:lnTo>
                <a:cubicBezTo>
                  <a:pt x="8339" y="23747"/>
                  <a:pt x="8525" y="23830"/>
                  <a:pt x="8745" y="23830"/>
                </a:cubicBezTo>
                <a:cubicBezTo>
                  <a:pt x="8827" y="23830"/>
                  <a:pt x="8913" y="23818"/>
                  <a:pt x="8994" y="23797"/>
                </a:cubicBezTo>
                <a:cubicBezTo>
                  <a:pt x="8954" y="23757"/>
                  <a:pt x="8914" y="23737"/>
                  <a:pt x="9054" y="23459"/>
                </a:cubicBezTo>
                <a:lnTo>
                  <a:pt x="9054" y="23459"/>
                </a:lnTo>
                <a:cubicBezTo>
                  <a:pt x="8978" y="23504"/>
                  <a:pt x="8716" y="23736"/>
                  <a:pt x="8632" y="23736"/>
                </a:cubicBezTo>
                <a:cubicBezTo>
                  <a:pt x="8606" y="23736"/>
                  <a:pt x="8597" y="23714"/>
                  <a:pt x="8616" y="23658"/>
                </a:cubicBezTo>
                <a:cubicBezTo>
                  <a:pt x="8835" y="23299"/>
                  <a:pt x="8855" y="23419"/>
                  <a:pt x="9014" y="23299"/>
                </a:cubicBezTo>
                <a:lnTo>
                  <a:pt x="9014" y="23299"/>
                </a:lnTo>
                <a:cubicBezTo>
                  <a:pt x="9006" y="23301"/>
                  <a:pt x="8999" y="23302"/>
                  <a:pt x="8993" y="23302"/>
                </a:cubicBezTo>
                <a:cubicBezTo>
                  <a:pt x="8857" y="23302"/>
                  <a:pt x="9090" y="22895"/>
                  <a:pt x="9014" y="22762"/>
                </a:cubicBezTo>
                <a:cubicBezTo>
                  <a:pt x="9511" y="22145"/>
                  <a:pt x="10009" y="21509"/>
                  <a:pt x="10506" y="20852"/>
                </a:cubicBezTo>
                <a:cubicBezTo>
                  <a:pt x="10520" y="20866"/>
                  <a:pt x="10524" y="20880"/>
                  <a:pt x="10540" y="20880"/>
                </a:cubicBezTo>
                <a:cubicBezTo>
                  <a:pt x="10546" y="20880"/>
                  <a:pt x="10554" y="20878"/>
                  <a:pt x="10566" y="20872"/>
                </a:cubicBezTo>
                <a:lnTo>
                  <a:pt x="10685" y="20693"/>
                </a:lnTo>
                <a:cubicBezTo>
                  <a:pt x="10705" y="20684"/>
                  <a:pt x="10720" y="20680"/>
                  <a:pt x="10731" y="20680"/>
                </a:cubicBezTo>
                <a:cubicBezTo>
                  <a:pt x="10826" y="20680"/>
                  <a:pt x="10647" y="20970"/>
                  <a:pt x="10701" y="20970"/>
                </a:cubicBezTo>
                <a:cubicBezTo>
                  <a:pt x="10712" y="20970"/>
                  <a:pt x="10732" y="20959"/>
                  <a:pt x="10765" y="20932"/>
                </a:cubicBezTo>
                <a:lnTo>
                  <a:pt x="10765" y="20932"/>
                </a:lnTo>
                <a:cubicBezTo>
                  <a:pt x="10645" y="21210"/>
                  <a:pt x="10526" y="21549"/>
                  <a:pt x="10228" y="21847"/>
                </a:cubicBezTo>
                <a:lnTo>
                  <a:pt x="10055" y="21809"/>
                </a:lnTo>
                <a:lnTo>
                  <a:pt x="10055" y="21809"/>
                </a:lnTo>
                <a:cubicBezTo>
                  <a:pt x="10056" y="21809"/>
                  <a:pt x="10056" y="21809"/>
                  <a:pt x="10056" y="21809"/>
                </a:cubicBezTo>
                <a:cubicBezTo>
                  <a:pt x="10108" y="21809"/>
                  <a:pt x="10289" y="21642"/>
                  <a:pt x="10327" y="21529"/>
                </a:cubicBezTo>
                <a:lnTo>
                  <a:pt x="10327" y="21529"/>
                </a:lnTo>
                <a:cubicBezTo>
                  <a:pt x="10267" y="21708"/>
                  <a:pt x="9750" y="21907"/>
                  <a:pt x="9810" y="22185"/>
                </a:cubicBezTo>
                <a:lnTo>
                  <a:pt x="10068" y="22026"/>
                </a:lnTo>
                <a:lnTo>
                  <a:pt x="10068" y="22026"/>
                </a:lnTo>
                <a:cubicBezTo>
                  <a:pt x="9949" y="22305"/>
                  <a:pt x="9850" y="22722"/>
                  <a:pt x="9591" y="22981"/>
                </a:cubicBezTo>
                <a:cubicBezTo>
                  <a:pt x="9810" y="22941"/>
                  <a:pt x="9631" y="22901"/>
                  <a:pt x="9929" y="22802"/>
                </a:cubicBezTo>
                <a:lnTo>
                  <a:pt x="9929" y="22802"/>
                </a:lnTo>
                <a:cubicBezTo>
                  <a:pt x="9921" y="22803"/>
                  <a:pt x="9914" y="22803"/>
                  <a:pt x="9908" y="22803"/>
                </a:cubicBezTo>
                <a:cubicBezTo>
                  <a:pt x="9676" y="22803"/>
                  <a:pt x="10381" y="22169"/>
                  <a:pt x="10185" y="22169"/>
                </a:cubicBezTo>
                <a:cubicBezTo>
                  <a:pt x="10177" y="22169"/>
                  <a:pt x="10169" y="22170"/>
                  <a:pt x="10160" y="22171"/>
                </a:cubicBezTo>
                <a:lnTo>
                  <a:pt x="10160" y="22171"/>
                </a:lnTo>
                <a:cubicBezTo>
                  <a:pt x="10452" y="22083"/>
                  <a:pt x="10505" y="21877"/>
                  <a:pt x="10844" y="21708"/>
                </a:cubicBezTo>
                <a:cubicBezTo>
                  <a:pt x="10785" y="21688"/>
                  <a:pt x="10685" y="21748"/>
                  <a:pt x="10904" y="21509"/>
                </a:cubicBezTo>
                <a:cubicBezTo>
                  <a:pt x="10904" y="21489"/>
                  <a:pt x="10904" y="21449"/>
                  <a:pt x="10904" y="21429"/>
                </a:cubicBezTo>
                <a:cubicBezTo>
                  <a:pt x="10844" y="21469"/>
                  <a:pt x="10785" y="21509"/>
                  <a:pt x="10745" y="21509"/>
                </a:cubicBezTo>
                <a:cubicBezTo>
                  <a:pt x="10745" y="21310"/>
                  <a:pt x="11043" y="20912"/>
                  <a:pt x="11103" y="20753"/>
                </a:cubicBezTo>
                <a:cubicBezTo>
                  <a:pt x="11135" y="20720"/>
                  <a:pt x="11153" y="20708"/>
                  <a:pt x="11161" y="20708"/>
                </a:cubicBezTo>
                <a:cubicBezTo>
                  <a:pt x="11186" y="20708"/>
                  <a:pt x="11143" y="20802"/>
                  <a:pt x="11177" y="20802"/>
                </a:cubicBezTo>
                <a:cubicBezTo>
                  <a:pt x="11183" y="20802"/>
                  <a:pt x="11191" y="20799"/>
                  <a:pt x="11202" y="20792"/>
                </a:cubicBezTo>
                <a:lnTo>
                  <a:pt x="11302" y="20534"/>
                </a:lnTo>
                <a:cubicBezTo>
                  <a:pt x="11311" y="20539"/>
                  <a:pt x="11322" y="20542"/>
                  <a:pt x="11335" y="20542"/>
                </a:cubicBezTo>
                <a:cubicBezTo>
                  <a:pt x="11408" y="20542"/>
                  <a:pt x="11530" y="20465"/>
                  <a:pt x="11584" y="20465"/>
                </a:cubicBezTo>
                <a:cubicBezTo>
                  <a:pt x="11624" y="20465"/>
                  <a:pt x="11625" y="20507"/>
                  <a:pt x="11541" y="20653"/>
                </a:cubicBezTo>
                <a:lnTo>
                  <a:pt x="11779" y="20355"/>
                </a:lnTo>
                <a:cubicBezTo>
                  <a:pt x="11978" y="20216"/>
                  <a:pt x="12197" y="19977"/>
                  <a:pt x="12277" y="19778"/>
                </a:cubicBezTo>
                <a:cubicBezTo>
                  <a:pt x="12387" y="19684"/>
                  <a:pt x="12447" y="19466"/>
                  <a:pt x="12458" y="19466"/>
                </a:cubicBezTo>
                <a:cubicBezTo>
                  <a:pt x="12461" y="19466"/>
                  <a:pt x="12460" y="19481"/>
                  <a:pt x="12456" y="19519"/>
                </a:cubicBezTo>
                <a:lnTo>
                  <a:pt x="12774" y="18982"/>
                </a:lnTo>
                <a:lnTo>
                  <a:pt x="12794" y="19002"/>
                </a:lnTo>
                <a:cubicBezTo>
                  <a:pt x="13192" y="18524"/>
                  <a:pt x="13431" y="17888"/>
                  <a:pt x="14028" y="17470"/>
                </a:cubicBezTo>
                <a:cubicBezTo>
                  <a:pt x="14127" y="17291"/>
                  <a:pt x="14247" y="17092"/>
                  <a:pt x="14485" y="16853"/>
                </a:cubicBezTo>
                <a:lnTo>
                  <a:pt x="14605" y="16853"/>
                </a:lnTo>
                <a:cubicBezTo>
                  <a:pt x="14744" y="16634"/>
                  <a:pt x="15182" y="16296"/>
                  <a:pt x="15162" y="16137"/>
                </a:cubicBezTo>
                <a:cubicBezTo>
                  <a:pt x="15560" y="16097"/>
                  <a:pt x="16017" y="15182"/>
                  <a:pt x="16336" y="14844"/>
                </a:cubicBezTo>
                <a:lnTo>
                  <a:pt x="16256" y="14744"/>
                </a:lnTo>
                <a:cubicBezTo>
                  <a:pt x="16455" y="14485"/>
                  <a:pt x="16614" y="14227"/>
                  <a:pt x="16813" y="13889"/>
                </a:cubicBezTo>
                <a:lnTo>
                  <a:pt x="16714" y="13829"/>
                </a:lnTo>
                <a:cubicBezTo>
                  <a:pt x="16853" y="13491"/>
                  <a:pt x="17331" y="13192"/>
                  <a:pt x="17649" y="12754"/>
                </a:cubicBezTo>
                <a:lnTo>
                  <a:pt x="17649" y="12754"/>
                </a:lnTo>
                <a:cubicBezTo>
                  <a:pt x="17669" y="12814"/>
                  <a:pt x="17569" y="12914"/>
                  <a:pt x="17490" y="12973"/>
                </a:cubicBezTo>
                <a:cubicBezTo>
                  <a:pt x="18106" y="12635"/>
                  <a:pt x="18186" y="11780"/>
                  <a:pt x="18703" y="11441"/>
                </a:cubicBezTo>
                <a:cubicBezTo>
                  <a:pt x="18763" y="11302"/>
                  <a:pt x="18843" y="11222"/>
                  <a:pt x="18942" y="11163"/>
                </a:cubicBezTo>
                <a:lnTo>
                  <a:pt x="18942" y="11163"/>
                </a:lnTo>
                <a:cubicBezTo>
                  <a:pt x="18922" y="11183"/>
                  <a:pt x="18922" y="11183"/>
                  <a:pt x="18922" y="11203"/>
                </a:cubicBezTo>
                <a:cubicBezTo>
                  <a:pt x="18922" y="11183"/>
                  <a:pt x="18942" y="11163"/>
                  <a:pt x="18962" y="11143"/>
                </a:cubicBezTo>
                <a:cubicBezTo>
                  <a:pt x="19022" y="11103"/>
                  <a:pt x="19081" y="11083"/>
                  <a:pt x="19141" y="11023"/>
                </a:cubicBezTo>
                <a:lnTo>
                  <a:pt x="19141" y="11023"/>
                </a:lnTo>
                <a:cubicBezTo>
                  <a:pt x="19081" y="11063"/>
                  <a:pt x="19022" y="11083"/>
                  <a:pt x="18982" y="11123"/>
                </a:cubicBezTo>
                <a:cubicBezTo>
                  <a:pt x="19042" y="11043"/>
                  <a:pt x="19141" y="10884"/>
                  <a:pt x="19221" y="10745"/>
                </a:cubicBezTo>
                <a:lnTo>
                  <a:pt x="19360" y="10765"/>
                </a:lnTo>
                <a:cubicBezTo>
                  <a:pt x="19380" y="10745"/>
                  <a:pt x="19380" y="10745"/>
                  <a:pt x="19380" y="10725"/>
                </a:cubicBezTo>
                <a:cubicBezTo>
                  <a:pt x="19496" y="10642"/>
                  <a:pt x="19446" y="10601"/>
                  <a:pt x="19357" y="10601"/>
                </a:cubicBezTo>
                <a:cubicBezTo>
                  <a:pt x="19339" y="10601"/>
                  <a:pt x="19320" y="10602"/>
                  <a:pt x="19300" y="10606"/>
                </a:cubicBezTo>
                <a:cubicBezTo>
                  <a:pt x="19320" y="10526"/>
                  <a:pt x="19360" y="10446"/>
                  <a:pt x="19380" y="10387"/>
                </a:cubicBezTo>
                <a:cubicBezTo>
                  <a:pt x="19385" y="10387"/>
                  <a:pt x="19391" y="10387"/>
                  <a:pt x="19396" y="10387"/>
                </a:cubicBezTo>
                <a:cubicBezTo>
                  <a:pt x="19618" y="10387"/>
                  <a:pt x="19605" y="9989"/>
                  <a:pt x="19877" y="9989"/>
                </a:cubicBezTo>
                <a:cubicBezTo>
                  <a:pt x="19877" y="9850"/>
                  <a:pt x="20275" y="9352"/>
                  <a:pt x="20235" y="9113"/>
                </a:cubicBezTo>
                <a:cubicBezTo>
                  <a:pt x="20235" y="9094"/>
                  <a:pt x="20235" y="9074"/>
                  <a:pt x="20215" y="9054"/>
                </a:cubicBezTo>
                <a:lnTo>
                  <a:pt x="20215" y="9054"/>
                </a:lnTo>
                <a:cubicBezTo>
                  <a:pt x="20255" y="9074"/>
                  <a:pt x="20295" y="9054"/>
                  <a:pt x="20235" y="9113"/>
                </a:cubicBezTo>
                <a:cubicBezTo>
                  <a:pt x="20375" y="8994"/>
                  <a:pt x="20514" y="8855"/>
                  <a:pt x="20574" y="8696"/>
                </a:cubicBezTo>
                <a:lnTo>
                  <a:pt x="20753" y="8715"/>
                </a:lnTo>
                <a:lnTo>
                  <a:pt x="20832" y="8278"/>
                </a:lnTo>
                <a:cubicBezTo>
                  <a:pt x="20946" y="8212"/>
                  <a:pt x="21028" y="8168"/>
                  <a:pt x="21076" y="8168"/>
                </a:cubicBezTo>
                <a:cubicBezTo>
                  <a:pt x="21130" y="8168"/>
                  <a:pt x="21142" y="8221"/>
                  <a:pt x="21111" y="8357"/>
                </a:cubicBezTo>
                <a:cubicBezTo>
                  <a:pt x="21330" y="7780"/>
                  <a:pt x="21369" y="7940"/>
                  <a:pt x="21529" y="7422"/>
                </a:cubicBezTo>
                <a:lnTo>
                  <a:pt x="21588" y="7502"/>
                </a:lnTo>
                <a:cubicBezTo>
                  <a:pt x="21708" y="7363"/>
                  <a:pt x="21787" y="7044"/>
                  <a:pt x="21907" y="7024"/>
                </a:cubicBezTo>
                <a:cubicBezTo>
                  <a:pt x="22324" y="6825"/>
                  <a:pt x="23200" y="5472"/>
                  <a:pt x="23976" y="4776"/>
                </a:cubicBezTo>
                <a:cubicBezTo>
                  <a:pt x="23618" y="4736"/>
                  <a:pt x="24394" y="4478"/>
                  <a:pt x="24235" y="4299"/>
                </a:cubicBezTo>
                <a:cubicBezTo>
                  <a:pt x="24284" y="4299"/>
                  <a:pt x="24339" y="4279"/>
                  <a:pt x="24374" y="4279"/>
                </a:cubicBezTo>
                <a:cubicBezTo>
                  <a:pt x="24409" y="4279"/>
                  <a:pt x="24424" y="4299"/>
                  <a:pt x="24394" y="4378"/>
                </a:cubicBezTo>
                <a:cubicBezTo>
                  <a:pt x="24672" y="3920"/>
                  <a:pt x="24991" y="3841"/>
                  <a:pt x="25070" y="3423"/>
                </a:cubicBezTo>
                <a:cubicBezTo>
                  <a:pt x="25145" y="3423"/>
                  <a:pt x="25079" y="3564"/>
                  <a:pt x="25137" y="3564"/>
                </a:cubicBezTo>
                <a:cubicBezTo>
                  <a:pt x="25141" y="3564"/>
                  <a:pt x="25145" y="3564"/>
                  <a:pt x="25150" y="3562"/>
                </a:cubicBezTo>
                <a:cubicBezTo>
                  <a:pt x="25150" y="3523"/>
                  <a:pt x="25190" y="3383"/>
                  <a:pt x="25269" y="3383"/>
                </a:cubicBezTo>
                <a:cubicBezTo>
                  <a:pt x="25274" y="3382"/>
                  <a:pt x="25279" y="3381"/>
                  <a:pt x="25282" y="3381"/>
                </a:cubicBezTo>
                <a:cubicBezTo>
                  <a:pt x="25319" y="3381"/>
                  <a:pt x="25266" y="3472"/>
                  <a:pt x="25229" y="3562"/>
                </a:cubicBezTo>
                <a:cubicBezTo>
                  <a:pt x="25568" y="3125"/>
                  <a:pt x="25428" y="2946"/>
                  <a:pt x="25289" y="2786"/>
                </a:cubicBezTo>
                <a:cubicBezTo>
                  <a:pt x="25349" y="2747"/>
                  <a:pt x="25408" y="2707"/>
                  <a:pt x="25468" y="2647"/>
                </a:cubicBezTo>
                <a:cubicBezTo>
                  <a:pt x="25508" y="2607"/>
                  <a:pt x="25568" y="2548"/>
                  <a:pt x="25587" y="2508"/>
                </a:cubicBezTo>
                <a:cubicBezTo>
                  <a:pt x="25667" y="2408"/>
                  <a:pt x="25687" y="2309"/>
                  <a:pt x="25707" y="2190"/>
                </a:cubicBezTo>
                <a:cubicBezTo>
                  <a:pt x="25778" y="2149"/>
                  <a:pt x="25870" y="2087"/>
                  <a:pt x="25908" y="2087"/>
                </a:cubicBezTo>
                <a:cubicBezTo>
                  <a:pt x="25945" y="2087"/>
                  <a:pt x="25933" y="2144"/>
                  <a:pt x="25806" y="2329"/>
                </a:cubicBezTo>
                <a:cubicBezTo>
                  <a:pt x="25866" y="2249"/>
                  <a:pt x="26065" y="2030"/>
                  <a:pt x="26244" y="1811"/>
                </a:cubicBezTo>
                <a:cubicBezTo>
                  <a:pt x="26184" y="1712"/>
                  <a:pt x="26105" y="1632"/>
                  <a:pt x="26025" y="1533"/>
                </a:cubicBezTo>
                <a:cubicBezTo>
                  <a:pt x="25985" y="1493"/>
                  <a:pt x="25966" y="1453"/>
                  <a:pt x="25926" y="1394"/>
                </a:cubicBezTo>
                <a:cubicBezTo>
                  <a:pt x="25886" y="1354"/>
                  <a:pt x="25826" y="1294"/>
                  <a:pt x="25786" y="1254"/>
                </a:cubicBezTo>
                <a:cubicBezTo>
                  <a:pt x="25747" y="1215"/>
                  <a:pt x="25707" y="1155"/>
                  <a:pt x="25667" y="1115"/>
                </a:cubicBezTo>
                <a:cubicBezTo>
                  <a:pt x="25607" y="1075"/>
                  <a:pt x="25607" y="1075"/>
                  <a:pt x="25587" y="1055"/>
                </a:cubicBezTo>
                <a:cubicBezTo>
                  <a:pt x="25548" y="1036"/>
                  <a:pt x="25528" y="1036"/>
                  <a:pt x="25488" y="1036"/>
                </a:cubicBezTo>
                <a:cubicBezTo>
                  <a:pt x="25488" y="1036"/>
                  <a:pt x="25488" y="996"/>
                  <a:pt x="25468" y="976"/>
                </a:cubicBezTo>
                <a:cubicBezTo>
                  <a:pt x="25448" y="956"/>
                  <a:pt x="25428" y="936"/>
                  <a:pt x="25389" y="896"/>
                </a:cubicBezTo>
                <a:cubicBezTo>
                  <a:pt x="25329" y="817"/>
                  <a:pt x="25249" y="737"/>
                  <a:pt x="25209" y="717"/>
                </a:cubicBezTo>
                <a:cubicBezTo>
                  <a:pt x="25030" y="478"/>
                  <a:pt x="24931" y="339"/>
                  <a:pt x="24812" y="220"/>
                </a:cubicBezTo>
                <a:cubicBezTo>
                  <a:pt x="24772" y="160"/>
                  <a:pt x="24712" y="100"/>
                  <a:pt x="24652" y="21"/>
                </a:cubicBezTo>
                <a:cubicBezTo>
                  <a:pt x="24652" y="21"/>
                  <a:pt x="24652" y="1"/>
                  <a:pt x="246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9"/>
          <p:cNvSpPr/>
          <p:nvPr/>
        </p:nvSpPr>
        <p:spPr>
          <a:xfrm>
            <a:off x="7319300" y="1068675"/>
            <a:ext cx="878768" cy="757581"/>
          </a:xfrm>
          <a:custGeom>
            <a:avLst/>
            <a:gdLst/>
            <a:ahLst/>
            <a:cxnLst/>
            <a:rect l="l" t="t" r="r" b="b"/>
            <a:pathLst>
              <a:path w="20514" h="17685" extrusionOk="0">
                <a:moveTo>
                  <a:pt x="14439" y="412"/>
                </a:moveTo>
                <a:lnTo>
                  <a:pt x="14439" y="412"/>
                </a:lnTo>
                <a:cubicBezTo>
                  <a:pt x="15237" y="1071"/>
                  <a:pt x="15684" y="2161"/>
                  <a:pt x="15580" y="3193"/>
                </a:cubicBezTo>
                <a:lnTo>
                  <a:pt x="15580" y="3193"/>
                </a:lnTo>
                <a:cubicBezTo>
                  <a:pt x="14606" y="2518"/>
                  <a:pt x="13847" y="1458"/>
                  <a:pt x="14439" y="412"/>
                </a:cubicBezTo>
                <a:close/>
                <a:moveTo>
                  <a:pt x="1680" y="4259"/>
                </a:moveTo>
                <a:cubicBezTo>
                  <a:pt x="1730" y="4259"/>
                  <a:pt x="1781" y="4263"/>
                  <a:pt x="1831" y="4273"/>
                </a:cubicBezTo>
                <a:cubicBezTo>
                  <a:pt x="2706" y="4472"/>
                  <a:pt x="3064" y="6601"/>
                  <a:pt x="3244" y="7357"/>
                </a:cubicBezTo>
                <a:cubicBezTo>
                  <a:pt x="3357" y="7849"/>
                  <a:pt x="3439" y="8345"/>
                  <a:pt x="3496" y="8846"/>
                </a:cubicBezTo>
                <a:lnTo>
                  <a:pt x="3496" y="8846"/>
                </a:lnTo>
                <a:cubicBezTo>
                  <a:pt x="2563" y="8329"/>
                  <a:pt x="1531" y="7633"/>
                  <a:pt x="936" y="6740"/>
                </a:cubicBezTo>
                <a:cubicBezTo>
                  <a:pt x="597" y="6263"/>
                  <a:pt x="359" y="5626"/>
                  <a:pt x="597" y="5049"/>
                </a:cubicBezTo>
                <a:cubicBezTo>
                  <a:pt x="777" y="4654"/>
                  <a:pt x="1216" y="4259"/>
                  <a:pt x="1680" y="4259"/>
                </a:cubicBezTo>
                <a:close/>
                <a:moveTo>
                  <a:pt x="14385" y="0"/>
                </a:moveTo>
                <a:cubicBezTo>
                  <a:pt x="14341" y="0"/>
                  <a:pt x="14296" y="15"/>
                  <a:pt x="14266" y="55"/>
                </a:cubicBezTo>
                <a:cubicBezTo>
                  <a:pt x="13356" y="1400"/>
                  <a:pt x="14282" y="2736"/>
                  <a:pt x="15525" y="3531"/>
                </a:cubicBezTo>
                <a:lnTo>
                  <a:pt x="15525" y="3531"/>
                </a:lnTo>
                <a:cubicBezTo>
                  <a:pt x="15447" y="3877"/>
                  <a:pt x="15302" y="4211"/>
                  <a:pt x="15082" y="4512"/>
                </a:cubicBezTo>
                <a:cubicBezTo>
                  <a:pt x="14604" y="5166"/>
                  <a:pt x="13828" y="5479"/>
                  <a:pt x="13044" y="5479"/>
                </a:cubicBezTo>
                <a:cubicBezTo>
                  <a:pt x="12323" y="5479"/>
                  <a:pt x="11596" y="5214"/>
                  <a:pt x="11090" y="4707"/>
                </a:cubicBezTo>
                <a:lnTo>
                  <a:pt x="11090" y="4707"/>
                </a:lnTo>
                <a:cubicBezTo>
                  <a:pt x="10969" y="4457"/>
                  <a:pt x="10808" y="4217"/>
                  <a:pt x="10605" y="3994"/>
                </a:cubicBezTo>
                <a:cubicBezTo>
                  <a:pt x="10576" y="3965"/>
                  <a:pt x="10539" y="3952"/>
                  <a:pt x="10501" y="3952"/>
                </a:cubicBezTo>
                <a:cubicBezTo>
                  <a:pt x="10387" y="3952"/>
                  <a:pt x="10267" y="4069"/>
                  <a:pt x="10327" y="4173"/>
                </a:cubicBezTo>
                <a:cubicBezTo>
                  <a:pt x="10442" y="4424"/>
                  <a:pt x="10594" y="4649"/>
                  <a:pt x="10773" y="4847"/>
                </a:cubicBezTo>
                <a:lnTo>
                  <a:pt x="10773" y="4847"/>
                </a:lnTo>
                <a:cubicBezTo>
                  <a:pt x="11505" y="6328"/>
                  <a:pt x="10640" y="8263"/>
                  <a:pt x="9332" y="9187"/>
                </a:cubicBezTo>
                <a:cubicBezTo>
                  <a:pt x="8633" y="9672"/>
                  <a:pt x="7836" y="9868"/>
                  <a:pt x="7022" y="9868"/>
                </a:cubicBezTo>
                <a:cubicBezTo>
                  <a:pt x="5962" y="9868"/>
                  <a:pt x="4873" y="9535"/>
                  <a:pt x="3933" y="9075"/>
                </a:cubicBezTo>
                <a:lnTo>
                  <a:pt x="3933" y="9075"/>
                </a:lnTo>
                <a:cubicBezTo>
                  <a:pt x="3805" y="7955"/>
                  <a:pt x="3569" y="6833"/>
                  <a:pt x="3224" y="5765"/>
                </a:cubicBezTo>
                <a:cubicBezTo>
                  <a:pt x="2968" y="5017"/>
                  <a:pt x="2612" y="3866"/>
                  <a:pt x="1679" y="3866"/>
                </a:cubicBezTo>
                <a:cubicBezTo>
                  <a:pt x="1595" y="3866"/>
                  <a:pt x="1507" y="3875"/>
                  <a:pt x="1413" y="3895"/>
                </a:cubicBezTo>
                <a:cubicBezTo>
                  <a:pt x="558" y="4094"/>
                  <a:pt x="0" y="4989"/>
                  <a:pt x="140" y="5845"/>
                </a:cubicBezTo>
                <a:cubicBezTo>
                  <a:pt x="339" y="7078"/>
                  <a:pt x="1493" y="7974"/>
                  <a:pt x="2448" y="8630"/>
                </a:cubicBezTo>
                <a:cubicBezTo>
                  <a:pt x="2788" y="8865"/>
                  <a:pt x="3154" y="9090"/>
                  <a:pt x="3540" y="9293"/>
                </a:cubicBezTo>
                <a:lnTo>
                  <a:pt x="3540" y="9293"/>
                </a:lnTo>
                <a:cubicBezTo>
                  <a:pt x="3575" y="9699"/>
                  <a:pt x="3594" y="10108"/>
                  <a:pt x="3602" y="10520"/>
                </a:cubicBezTo>
                <a:cubicBezTo>
                  <a:pt x="3602" y="12888"/>
                  <a:pt x="3084" y="15236"/>
                  <a:pt x="2030" y="17365"/>
                </a:cubicBezTo>
                <a:cubicBezTo>
                  <a:pt x="1950" y="17538"/>
                  <a:pt x="2102" y="17684"/>
                  <a:pt x="2247" y="17684"/>
                </a:cubicBezTo>
                <a:cubicBezTo>
                  <a:pt x="2319" y="17684"/>
                  <a:pt x="2388" y="17649"/>
                  <a:pt x="2428" y="17564"/>
                </a:cubicBezTo>
                <a:cubicBezTo>
                  <a:pt x="3602" y="15156"/>
                  <a:pt x="4159" y="12470"/>
                  <a:pt x="4000" y="9784"/>
                </a:cubicBezTo>
                <a:cubicBezTo>
                  <a:pt x="3993" y="9693"/>
                  <a:pt x="3985" y="9601"/>
                  <a:pt x="3977" y="9509"/>
                </a:cubicBezTo>
                <a:lnTo>
                  <a:pt x="3977" y="9509"/>
                </a:lnTo>
                <a:cubicBezTo>
                  <a:pt x="4926" y="9950"/>
                  <a:pt x="5965" y="10245"/>
                  <a:pt x="6986" y="10245"/>
                </a:cubicBezTo>
                <a:cubicBezTo>
                  <a:pt x="7739" y="10245"/>
                  <a:pt x="8482" y="10085"/>
                  <a:pt x="9173" y="9705"/>
                </a:cubicBezTo>
                <a:cubicBezTo>
                  <a:pt x="10693" y="8882"/>
                  <a:pt x="11706" y="6959"/>
                  <a:pt x="11304" y="5302"/>
                </a:cubicBezTo>
                <a:lnTo>
                  <a:pt x="11304" y="5302"/>
                </a:lnTo>
                <a:cubicBezTo>
                  <a:pt x="11821" y="5647"/>
                  <a:pt x="12447" y="5831"/>
                  <a:pt x="13070" y="5831"/>
                </a:cubicBezTo>
                <a:cubicBezTo>
                  <a:pt x="13822" y="5831"/>
                  <a:pt x="14571" y="5564"/>
                  <a:pt x="15122" y="4989"/>
                </a:cubicBezTo>
                <a:cubicBezTo>
                  <a:pt x="15476" y="4619"/>
                  <a:pt x="15706" y="4178"/>
                  <a:pt x="15826" y="3709"/>
                </a:cubicBezTo>
                <a:lnTo>
                  <a:pt x="15826" y="3709"/>
                </a:lnTo>
                <a:cubicBezTo>
                  <a:pt x="16377" y="4012"/>
                  <a:pt x="16965" y="4208"/>
                  <a:pt x="17469" y="4253"/>
                </a:cubicBezTo>
                <a:cubicBezTo>
                  <a:pt x="17556" y="4259"/>
                  <a:pt x="17642" y="4262"/>
                  <a:pt x="17728" y="4262"/>
                </a:cubicBezTo>
                <a:cubicBezTo>
                  <a:pt x="18775" y="4262"/>
                  <a:pt x="19789" y="3810"/>
                  <a:pt x="20175" y="2781"/>
                </a:cubicBezTo>
                <a:cubicBezTo>
                  <a:pt x="20513" y="1885"/>
                  <a:pt x="20315" y="791"/>
                  <a:pt x="19419" y="314"/>
                </a:cubicBezTo>
                <a:cubicBezTo>
                  <a:pt x="19408" y="308"/>
                  <a:pt x="19397" y="306"/>
                  <a:pt x="19387" y="306"/>
                </a:cubicBezTo>
                <a:cubicBezTo>
                  <a:pt x="19326" y="306"/>
                  <a:pt x="19291" y="399"/>
                  <a:pt x="19360" y="433"/>
                </a:cubicBezTo>
                <a:cubicBezTo>
                  <a:pt x="20215" y="990"/>
                  <a:pt x="20275" y="2144"/>
                  <a:pt x="19777" y="2980"/>
                </a:cubicBezTo>
                <a:cubicBezTo>
                  <a:pt x="19364" y="3669"/>
                  <a:pt x="18573" y="3946"/>
                  <a:pt x="17795" y="3946"/>
                </a:cubicBezTo>
                <a:cubicBezTo>
                  <a:pt x="17562" y="3946"/>
                  <a:pt x="17331" y="3921"/>
                  <a:pt x="17111" y="3875"/>
                </a:cubicBezTo>
                <a:cubicBezTo>
                  <a:pt x="16741" y="3806"/>
                  <a:pt x="16307" y="3635"/>
                  <a:pt x="15889" y="3390"/>
                </a:cubicBezTo>
                <a:lnTo>
                  <a:pt x="15889" y="3390"/>
                </a:lnTo>
                <a:cubicBezTo>
                  <a:pt x="16073" y="2147"/>
                  <a:pt x="15532" y="779"/>
                  <a:pt x="14505" y="35"/>
                </a:cubicBezTo>
                <a:cubicBezTo>
                  <a:pt x="14475" y="15"/>
                  <a:pt x="14430" y="0"/>
                  <a:pt x="14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9"/>
          <p:cNvGrpSpPr/>
          <p:nvPr/>
        </p:nvGrpSpPr>
        <p:grpSpPr>
          <a:xfrm rot="-5400000">
            <a:off x="7213166" y="3208384"/>
            <a:ext cx="1305035" cy="664791"/>
            <a:chOff x="2094425" y="748900"/>
            <a:chExt cx="887900" cy="452300"/>
          </a:xfrm>
        </p:grpSpPr>
        <p:sp>
          <p:nvSpPr>
            <p:cNvPr id="729" name="Google Shape;729;p9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9"/>
          <p:cNvSpPr/>
          <p:nvPr/>
        </p:nvSpPr>
        <p:spPr>
          <a:xfrm rot="-1472198">
            <a:off x="1016804" y="1972493"/>
            <a:ext cx="1026939" cy="1198498"/>
          </a:xfrm>
          <a:custGeom>
            <a:avLst/>
            <a:gdLst/>
            <a:ahLst/>
            <a:cxnLst/>
            <a:rect l="l" t="t" r="r" b="b"/>
            <a:pathLst>
              <a:path w="23339" h="27238" extrusionOk="0">
                <a:moveTo>
                  <a:pt x="7819" y="15440"/>
                </a:moveTo>
                <a:cubicBezTo>
                  <a:pt x="7814" y="15449"/>
                  <a:pt x="7810" y="15458"/>
                  <a:pt x="7806" y="15466"/>
                </a:cubicBezTo>
                <a:lnTo>
                  <a:pt x="7806" y="15466"/>
                </a:lnTo>
                <a:lnTo>
                  <a:pt x="7819" y="15440"/>
                </a:lnTo>
                <a:close/>
                <a:moveTo>
                  <a:pt x="7502" y="21482"/>
                </a:moveTo>
                <a:lnTo>
                  <a:pt x="7501" y="21488"/>
                </a:lnTo>
                <a:cubicBezTo>
                  <a:pt x="7502" y="21486"/>
                  <a:pt x="7502" y="21484"/>
                  <a:pt x="7502" y="21482"/>
                </a:cubicBezTo>
                <a:close/>
                <a:moveTo>
                  <a:pt x="7402" y="21607"/>
                </a:moveTo>
                <a:cubicBezTo>
                  <a:pt x="7400" y="21608"/>
                  <a:pt x="7398" y="21609"/>
                  <a:pt x="7396" y="21610"/>
                </a:cubicBezTo>
                <a:lnTo>
                  <a:pt x="7396" y="21610"/>
                </a:lnTo>
                <a:cubicBezTo>
                  <a:pt x="7398" y="21609"/>
                  <a:pt x="7400" y="21608"/>
                  <a:pt x="7402" y="21607"/>
                </a:cubicBezTo>
                <a:close/>
                <a:moveTo>
                  <a:pt x="2105" y="22387"/>
                </a:moveTo>
                <a:cubicBezTo>
                  <a:pt x="2100" y="22400"/>
                  <a:pt x="2095" y="22413"/>
                  <a:pt x="2089" y="22423"/>
                </a:cubicBezTo>
                <a:cubicBezTo>
                  <a:pt x="2096" y="22410"/>
                  <a:pt x="2101" y="22398"/>
                  <a:pt x="2105" y="22387"/>
                </a:cubicBezTo>
                <a:close/>
                <a:moveTo>
                  <a:pt x="2845" y="26522"/>
                </a:moveTo>
                <a:lnTo>
                  <a:pt x="2845" y="26522"/>
                </a:lnTo>
                <a:cubicBezTo>
                  <a:pt x="2806" y="26621"/>
                  <a:pt x="2706" y="26701"/>
                  <a:pt x="2607" y="26760"/>
                </a:cubicBezTo>
                <a:cubicBezTo>
                  <a:pt x="2666" y="26661"/>
                  <a:pt x="2746" y="26581"/>
                  <a:pt x="2845" y="26522"/>
                </a:cubicBezTo>
                <a:close/>
                <a:moveTo>
                  <a:pt x="21627" y="0"/>
                </a:moveTo>
                <a:cubicBezTo>
                  <a:pt x="21568" y="40"/>
                  <a:pt x="21508" y="80"/>
                  <a:pt x="21468" y="139"/>
                </a:cubicBezTo>
                <a:cubicBezTo>
                  <a:pt x="21349" y="139"/>
                  <a:pt x="21548" y="40"/>
                  <a:pt x="21468" y="20"/>
                </a:cubicBezTo>
                <a:lnTo>
                  <a:pt x="21468" y="20"/>
                </a:lnTo>
                <a:cubicBezTo>
                  <a:pt x="21409" y="100"/>
                  <a:pt x="21329" y="179"/>
                  <a:pt x="21170" y="239"/>
                </a:cubicBezTo>
                <a:cubicBezTo>
                  <a:pt x="21110" y="299"/>
                  <a:pt x="21030" y="378"/>
                  <a:pt x="20931" y="458"/>
                </a:cubicBezTo>
                <a:lnTo>
                  <a:pt x="20951" y="418"/>
                </a:lnTo>
                <a:lnTo>
                  <a:pt x="20951" y="418"/>
                </a:lnTo>
                <a:cubicBezTo>
                  <a:pt x="20851" y="517"/>
                  <a:pt x="20772" y="617"/>
                  <a:pt x="20692" y="716"/>
                </a:cubicBezTo>
                <a:cubicBezTo>
                  <a:pt x="20633" y="796"/>
                  <a:pt x="20593" y="856"/>
                  <a:pt x="20533" y="915"/>
                </a:cubicBezTo>
                <a:cubicBezTo>
                  <a:pt x="20414" y="1035"/>
                  <a:pt x="20314" y="1134"/>
                  <a:pt x="20215" y="1234"/>
                </a:cubicBezTo>
                <a:cubicBezTo>
                  <a:pt x="19996" y="1453"/>
                  <a:pt x="19757" y="1651"/>
                  <a:pt x="19439" y="1990"/>
                </a:cubicBezTo>
                <a:lnTo>
                  <a:pt x="19578" y="2010"/>
                </a:lnTo>
                <a:cubicBezTo>
                  <a:pt x="19439" y="2149"/>
                  <a:pt x="19379" y="2149"/>
                  <a:pt x="19300" y="2209"/>
                </a:cubicBezTo>
                <a:cubicBezTo>
                  <a:pt x="19300" y="2257"/>
                  <a:pt x="19310" y="2276"/>
                  <a:pt x="19328" y="2276"/>
                </a:cubicBezTo>
                <a:cubicBezTo>
                  <a:pt x="19395" y="2276"/>
                  <a:pt x="19562" y="2013"/>
                  <a:pt x="19648" y="2013"/>
                </a:cubicBezTo>
                <a:cubicBezTo>
                  <a:pt x="19672" y="2013"/>
                  <a:pt x="19690" y="2034"/>
                  <a:pt x="19697" y="2089"/>
                </a:cubicBezTo>
                <a:cubicBezTo>
                  <a:pt x="19346" y="2109"/>
                  <a:pt x="18823" y="3085"/>
                  <a:pt x="18502" y="3085"/>
                </a:cubicBezTo>
                <a:cubicBezTo>
                  <a:pt x="18496" y="3085"/>
                  <a:pt x="18490" y="3085"/>
                  <a:pt x="18484" y="3084"/>
                </a:cubicBezTo>
                <a:lnTo>
                  <a:pt x="18484" y="3084"/>
                </a:lnTo>
                <a:cubicBezTo>
                  <a:pt x="18285" y="3303"/>
                  <a:pt x="18643" y="3104"/>
                  <a:pt x="18444" y="3323"/>
                </a:cubicBezTo>
                <a:lnTo>
                  <a:pt x="18344" y="3343"/>
                </a:lnTo>
                <a:lnTo>
                  <a:pt x="18364" y="3462"/>
                </a:lnTo>
                <a:cubicBezTo>
                  <a:pt x="18266" y="3561"/>
                  <a:pt x="18167" y="3600"/>
                  <a:pt x="18104" y="3600"/>
                </a:cubicBezTo>
                <a:cubicBezTo>
                  <a:pt x="18078" y="3600"/>
                  <a:pt x="18058" y="3593"/>
                  <a:pt x="18046" y="3581"/>
                </a:cubicBezTo>
                <a:cubicBezTo>
                  <a:pt x="18066" y="3542"/>
                  <a:pt x="18106" y="3462"/>
                  <a:pt x="18146" y="3422"/>
                </a:cubicBezTo>
                <a:lnTo>
                  <a:pt x="18146" y="3422"/>
                </a:lnTo>
                <a:cubicBezTo>
                  <a:pt x="17927" y="3542"/>
                  <a:pt x="17728" y="3940"/>
                  <a:pt x="17648" y="4019"/>
                </a:cubicBezTo>
                <a:lnTo>
                  <a:pt x="17847" y="3860"/>
                </a:lnTo>
                <a:lnTo>
                  <a:pt x="17847" y="3860"/>
                </a:lnTo>
                <a:cubicBezTo>
                  <a:pt x="17389" y="4517"/>
                  <a:pt x="16653" y="5213"/>
                  <a:pt x="16275" y="5929"/>
                </a:cubicBezTo>
                <a:lnTo>
                  <a:pt x="16355" y="5909"/>
                </a:lnTo>
                <a:lnTo>
                  <a:pt x="16355" y="5909"/>
                </a:lnTo>
                <a:cubicBezTo>
                  <a:pt x="16056" y="6446"/>
                  <a:pt x="15997" y="6247"/>
                  <a:pt x="15619" y="6785"/>
                </a:cubicBezTo>
                <a:lnTo>
                  <a:pt x="15619" y="6765"/>
                </a:lnTo>
                <a:cubicBezTo>
                  <a:pt x="15579" y="6904"/>
                  <a:pt x="15499" y="7043"/>
                  <a:pt x="15360" y="7183"/>
                </a:cubicBezTo>
                <a:cubicBezTo>
                  <a:pt x="15374" y="7142"/>
                  <a:pt x="15366" y="7128"/>
                  <a:pt x="15346" y="7128"/>
                </a:cubicBezTo>
                <a:cubicBezTo>
                  <a:pt x="15303" y="7128"/>
                  <a:pt x="15200" y="7200"/>
                  <a:pt x="15154" y="7200"/>
                </a:cubicBezTo>
                <a:cubicBezTo>
                  <a:pt x="15130" y="7200"/>
                  <a:pt x="15120" y="7181"/>
                  <a:pt x="15141" y="7123"/>
                </a:cubicBezTo>
                <a:lnTo>
                  <a:pt x="15141" y="7123"/>
                </a:lnTo>
                <a:cubicBezTo>
                  <a:pt x="14823" y="7700"/>
                  <a:pt x="15002" y="7421"/>
                  <a:pt x="14902" y="7899"/>
                </a:cubicBezTo>
                <a:lnTo>
                  <a:pt x="14763" y="7919"/>
                </a:lnTo>
                <a:cubicBezTo>
                  <a:pt x="14743" y="8078"/>
                  <a:pt x="14763" y="8118"/>
                  <a:pt x="14564" y="8396"/>
                </a:cubicBezTo>
                <a:cubicBezTo>
                  <a:pt x="14606" y="8305"/>
                  <a:pt x="14589" y="8286"/>
                  <a:pt x="14553" y="8286"/>
                </a:cubicBezTo>
                <a:cubicBezTo>
                  <a:pt x="14527" y="8286"/>
                  <a:pt x="14490" y="8296"/>
                  <a:pt x="14461" y="8296"/>
                </a:cubicBezTo>
                <a:cubicBezTo>
                  <a:pt x="14416" y="8296"/>
                  <a:pt x="14386" y="8273"/>
                  <a:pt x="14425" y="8158"/>
                </a:cubicBezTo>
                <a:lnTo>
                  <a:pt x="14425" y="8158"/>
                </a:lnTo>
                <a:cubicBezTo>
                  <a:pt x="13828" y="8536"/>
                  <a:pt x="13928" y="9073"/>
                  <a:pt x="13490" y="9113"/>
                </a:cubicBezTo>
                <a:cubicBezTo>
                  <a:pt x="13490" y="9203"/>
                  <a:pt x="13513" y="9238"/>
                  <a:pt x="13550" y="9238"/>
                </a:cubicBezTo>
                <a:cubicBezTo>
                  <a:pt x="13662" y="9238"/>
                  <a:pt x="13897" y="8906"/>
                  <a:pt x="13929" y="8906"/>
                </a:cubicBezTo>
                <a:cubicBezTo>
                  <a:pt x="13934" y="8906"/>
                  <a:pt x="13934" y="8914"/>
                  <a:pt x="13928" y="8933"/>
                </a:cubicBezTo>
                <a:cubicBezTo>
                  <a:pt x="13939" y="8929"/>
                  <a:pt x="13949" y="8927"/>
                  <a:pt x="13957" y="8927"/>
                </a:cubicBezTo>
                <a:cubicBezTo>
                  <a:pt x="14061" y="8927"/>
                  <a:pt x="13896" y="9263"/>
                  <a:pt x="13748" y="9411"/>
                </a:cubicBezTo>
                <a:cubicBezTo>
                  <a:pt x="13609" y="9570"/>
                  <a:pt x="13231" y="9471"/>
                  <a:pt x="12893" y="9908"/>
                </a:cubicBezTo>
                <a:cubicBezTo>
                  <a:pt x="12913" y="9869"/>
                  <a:pt x="12913" y="9849"/>
                  <a:pt x="12953" y="9809"/>
                </a:cubicBezTo>
                <a:lnTo>
                  <a:pt x="12953" y="9809"/>
                </a:lnTo>
                <a:cubicBezTo>
                  <a:pt x="12754" y="9928"/>
                  <a:pt x="12754" y="10167"/>
                  <a:pt x="12495" y="10306"/>
                </a:cubicBezTo>
                <a:cubicBezTo>
                  <a:pt x="12535" y="10505"/>
                  <a:pt x="12276" y="10545"/>
                  <a:pt x="12415" y="10704"/>
                </a:cubicBezTo>
                <a:lnTo>
                  <a:pt x="12714" y="10286"/>
                </a:lnTo>
                <a:lnTo>
                  <a:pt x="12714" y="10286"/>
                </a:lnTo>
                <a:cubicBezTo>
                  <a:pt x="12555" y="10545"/>
                  <a:pt x="12575" y="10903"/>
                  <a:pt x="12177" y="11202"/>
                </a:cubicBezTo>
                <a:cubicBezTo>
                  <a:pt x="12177" y="11142"/>
                  <a:pt x="12216" y="11003"/>
                  <a:pt x="12256" y="10903"/>
                </a:cubicBezTo>
                <a:lnTo>
                  <a:pt x="12256" y="10903"/>
                </a:lnTo>
                <a:cubicBezTo>
                  <a:pt x="12117" y="10983"/>
                  <a:pt x="12117" y="11142"/>
                  <a:pt x="11978" y="11202"/>
                </a:cubicBezTo>
                <a:cubicBezTo>
                  <a:pt x="11838" y="11042"/>
                  <a:pt x="12336" y="10704"/>
                  <a:pt x="12415" y="10366"/>
                </a:cubicBezTo>
                <a:lnTo>
                  <a:pt x="12415" y="10366"/>
                </a:lnTo>
                <a:cubicBezTo>
                  <a:pt x="12290" y="10413"/>
                  <a:pt x="12201" y="10721"/>
                  <a:pt x="12130" y="10721"/>
                </a:cubicBezTo>
                <a:cubicBezTo>
                  <a:pt x="12112" y="10721"/>
                  <a:pt x="12094" y="10699"/>
                  <a:pt x="12077" y="10645"/>
                </a:cubicBezTo>
                <a:lnTo>
                  <a:pt x="12077" y="10645"/>
                </a:lnTo>
                <a:cubicBezTo>
                  <a:pt x="12157" y="11003"/>
                  <a:pt x="11699" y="11042"/>
                  <a:pt x="11620" y="11480"/>
                </a:cubicBezTo>
                <a:lnTo>
                  <a:pt x="11540" y="11381"/>
                </a:lnTo>
                <a:cubicBezTo>
                  <a:pt x="11520" y="11421"/>
                  <a:pt x="11480" y="11560"/>
                  <a:pt x="11421" y="11639"/>
                </a:cubicBezTo>
                <a:lnTo>
                  <a:pt x="11421" y="11381"/>
                </a:lnTo>
                <a:cubicBezTo>
                  <a:pt x="11321" y="11719"/>
                  <a:pt x="10943" y="11759"/>
                  <a:pt x="10824" y="12037"/>
                </a:cubicBezTo>
                <a:cubicBezTo>
                  <a:pt x="10961" y="11864"/>
                  <a:pt x="11025" y="11814"/>
                  <a:pt x="11062" y="11814"/>
                </a:cubicBezTo>
                <a:cubicBezTo>
                  <a:pt x="11112" y="11814"/>
                  <a:pt x="11113" y="11906"/>
                  <a:pt x="11182" y="11906"/>
                </a:cubicBezTo>
                <a:cubicBezTo>
                  <a:pt x="11202" y="11906"/>
                  <a:pt x="11227" y="11898"/>
                  <a:pt x="11261" y="11878"/>
                </a:cubicBezTo>
                <a:lnTo>
                  <a:pt x="11261" y="11878"/>
                </a:lnTo>
                <a:cubicBezTo>
                  <a:pt x="10903" y="12555"/>
                  <a:pt x="10744" y="12037"/>
                  <a:pt x="10267" y="12654"/>
                </a:cubicBezTo>
                <a:cubicBezTo>
                  <a:pt x="10320" y="12587"/>
                  <a:pt x="10428" y="12511"/>
                  <a:pt x="10474" y="12511"/>
                </a:cubicBezTo>
                <a:cubicBezTo>
                  <a:pt x="10497" y="12511"/>
                  <a:pt x="10505" y="12529"/>
                  <a:pt x="10485" y="12574"/>
                </a:cubicBezTo>
                <a:cubicBezTo>
                  <a:pt x="10366" y="12694"/>
                  <a:pt x="10187" y="12813"/>
                  <a:pt x="10088" y="12853"/>
                </a:cubicBezTo>
                <a:cubicBezTo>
                  <a:pt x="9948" y="13024"/>
                  <a:pt x="9938" y="13064"/>
                  <a:pt x="9974" y="13064"/>
                </a:cubicBezTo>
                <a:cubicBezTo>
                  <a:pt x="10006" y="13064"/>
                  <a:pt x="10075" y="13032"/>
                  <a:pt x="10118" y="13032"/>
                </a:cubicBezTo>
                <a:cubicBezTo>
                  <a:pt x="10150" y="13032"/>
                  <a:pt x="10168" y="13050"/>
                  <a:pt x="10147" y="13112"/>
                </a:cubicBezTo>
                <a:cubicBezTo>
                  <a:pt x="9908" y="13151"/>
                  <a:pt x="10008" y="13350"/>
                  <a:pt x="9889" y="13569"/>
                </a:cubicBezTo>
                <a:lnTo>
                  <a:pt x="9789" y="13490"/>
                </a:lnTo>
                <a:lnTo>
                  <a:pt x="9789" y="13490"/>
                </a:lnTo>
                <a:cubicBezTo>
                  <a:pt x="9312" y="13927"/>
                  <a:pt x="9889" y="13788"/>
                  <a:pt x="9431" y="14166"/>
                </a:cubicBezTo>
                <a:lnTo>
                  <a:pt x="9451" y="13868"/>
                </a:lnTo>
                <a:lnTo>
                  <a:pt x="9292" y="14126"/>
                </a:lnTo>
                <a:lnTo>
                  <a:pt x="9232" y="13987"/>
                </a:lnTo>
                <a:cubicBezTo>
                  <a:pt x="9093" y="14305"/>
                  <a:pt x="9013" y="14365"/>
                  <a:pt x="8774" y="14584"/>
                </a:cubicBezTo>
                <a:cubicBezTo>
                  <a:pt x="8894" y="14584"/>
                  <a:pt x="8934" y="14763"/>
                  <a:pt x="8735" y="14982"/>
                </a:cubicBezTo>
                <a:cubicBezTo>
                  <a:pt x="8702" y="15000"/>
                  <a:pt x="8681" y="15006"/>
                  <a:pt x="8666" y="15006"/>
                </a:cubicBezTo>
                <a:cubicBezTo>
                  <a:pt x="8634" y="15006"/>
                  <a:pt x="8634" y="14976"/>
                  <a:pt x="8620" y="14976"/>
                </a:cubicBezTo>
                <a:cubicBezTo>
                  <a:pt x="8606" y="14976"/>
                  <a:pt x="8575" y="15009"/>
                  <a:pt x="8476" y="15141"/>
                </a:cubicBezTo>
                <a:cubicBezTo>
                  <a:pt x="8476" y="15022"/>
                  <a:pt x="8456" y="14882"/>
                  <a:pt x="8655" y="14823"/>
                </a:cubicBezTo>
                <a:cubicBezTo>
                  <a:pt x="8635" y="14783"/>
                  <a:pt x="8655" y="14703"/>
                  <a:pt x="8635" y="14664"/>
                </a:cubicBezTo>
                <a:cubicBezTo>
                  <a:pt x="8436" y="14763"/>
                  <a:pt x="8297" y="15042"/>
                  <a:pt x="8197" y="15161"/>
                </a:cubicBezTo>
                <a:cubicBezTo>
                  <a:pt x="8237" y="15121"/>
                  <a:pt x="8277" y="15062"/>
                  <a:pt x="8317" y="15062"/>
                </a:cubicBezTo>
                <a:lnTo>
                  <a:pt x="8078" y="15619"/>
                </a:lnTo>
                <a:cubicBezTo>
                  <a:pt x="8068" y="15621"/>
                  <a:pt x="8058" y="15622"/>
                  <a:pt x="8050" y="15622"/>
                </a:cubicBezTo>
                <a:cubicBezTo>
                  <a:pt x="7983" y="15622"/>
                  <a:pt x="8001" y="15551"/>
                  <a:pt x="8018" y="15479"/>
                </a:cubicBezTo>
                <a:lnTo>
                  <a:pt x="8018" y="15479"/>
                </a:lnTo>
                <a:cubicBezTo>
                  <a:pt x="7959" y="15579"/>
                  <a:pt x="7939" y="15678"/>
                  <a:pt x="7839" y="15818"/>
                </a:cubicBezTo>
                <a:cubicBezTo>
                  <a:pt x="7801" y="15722"/>
                  <a:pt x="7708" y="15663"/>
                  <a:pt x="7806" y="15466"/>
                </a:cubicBezTo>
                <a:lnTo>
                  <a:pt x="7806" y="15466"/>
                </a:lnTo>
                <a:lnTo>
                  <a:pt x="7561" y="15937"/>
                </a:lnTo>
                <a:cubicBezTo>
                  <a:pt x="7514" y="15937"/>
                  <a:pt x="7372" y="16021"/>
                  <a:pt x="7320" y="16021"/>
                </a:cubicBezTo>
                <a:cubicBezTo>
                  <a:pt x="7305" y="16021"/>
                  <a:pt x="7298" y="16014"/>
                  <a:pt x="7302" y="15997"/>
                </a:cubicBezTo>
                <a:lnTo>
                  <a:pt x="7302" y="15997"/>
                </a:lnTo>
                <a:cubicBezTo>
                  <a:pt x="7043" y="16196"/>
                  <a:pt x="6964" y="16693"/>
                  <a:pt x="6626" y="16952"/>
                </a:cubicBezTo>
                <a:cubicBezTo>
                  <a:pt x="6626" y="16991"/>
                  <a:pt x="6626" y="17031"/>
                  <a:pt x="6566" y="17111"/>
                </a:cubicBezTo>
                <a:cubicBezTo>
                  <a:pt x="6307" y="17389"/>
                  <a:pt x="5989" y="17549"/>
                  <a:pt x="5810" y="17986"/>
                </a:cubicBezTo>
                <a:lnTo>
                  <a:pt x="5492" y="18066"/>
                </a:lnTo>
                <a:cubicBezTo>
                  <a:pt x="5424" y="18167"/>
                  <a:pt x="5450" y="18186"/>
                  <a:pt x="5502" y="18186"/>
                </a:cubicBezTo>
                <a:cubicBezTo>
                  <a:pt x="5532" y="18186"/>
                  <a:pt x="5570" y="18180"/>
                  <a:pt x="5603" y="18180"/>
                </a:cubicBezTo>
                <a:cubicBezTo>
                  <a:pt x="5680" y="18180"/>
                  <a:pt x="5727" y="18214"/>
                  <a:pt x="5571" y="18444"/>
                </a:cubicBezTo>
                <a:cubicBezTo>
                  <a:pt x="5485" y="18574"/>
                  <a:pt x="5432" y="18612"/>
                  <a:pt x="5394" y="18612"/>
                </a:cubicBezTo>
                <a:cubicBezTo>
                  <a:pt x="5338" y="18612"/>
                  <a:pt x="5312" y="18531"/>
                  <a:pt x="5254" y="18531"/>
                </a:cubicBezTo>
                <a:cubicBezTo>
                  <a:pt x="5242" y="18531"/>
                  <a:pt x="5229" y="18534"/>
                  <a:pt x="5213" y="18543"/>
                </a:cubicBezTo>
                <a:cubicBezTo>
                  <a:pt x="5153" y="18762"/>
                  <a:pt x="5054" y="19160"/>
                  <a:pt x="4696" y="19359"/>
                </a:cubicBezTo>
                <a:cubicBezTo>
                  <a:pt x="4755" y="19240"/>
                  <a:pt x="4835" y="19180"/>
                  <a:pt x="4895" y="19081"/>
                </a:cubicBezTo>
                <a:lnTo>
                  <a:pt x="4895" y="19081"/>
                </a:lnTo>
                <a:lnTo>
                  <a:pt x="4636" y="19220"/>
                </a:lnTo>
                <a:cubicBezTo>
                  <a:pt x="4716" y="18932"/>
                  <a:pt x="4873" y="18773"/>
                  <a:pt x="4777" y="18773"/>
                </a:cubicBezTo>
                <a:cubicBezTo>
                  <a:pt x="4753" y="18773"/>
                  <a:pt x="4715" y="18782"/>
                  <a:pt x="4656" y="18802"/>
                </a:cubicBezTo>
                <a:cubicBezTo>
                  <a:pt x="4895" y="19081"/>
                  <a:pt x="3940" y="19697"/>
                  <a:pt x="4178" y="19956"/>
                </a:cubicBezTo>
                <a:lnTo>
                  <a:pt x="3999" y="20055"/>
                </a:lnTo>
                <a:cubicBezTo>
                  <a:pt x="4039" y="20016"/>
                  <a:pt x="4039" y="19996"/>
                  <a:pt x="4079" y="19956"/>
                </a:cubicBezTo>
                <a:lnTo>
                  <a:pt x="4079" y="19956"/>
                </a:lnTo>
                <a:cubicBezTo>
                  <a:pt x="3701" y="20135"/>
                  <a:pt x="4079" y="20334"/>
                  <a:pt x="3721" y="20672"/>
                </a:cubicBezTo>
                <a:cubicBezTo>
                  <a:pt x="3648" y="20733"/>
                  <a:pt x="3576" y="20778"/>
                  <a:pt x="3539" y="20778"/>
                </a:cubicBezTo>
                <a:cubicBezTo>
                  <a:pt x="3515" y="20778"/>
                  <a:pt x="3506" y="20759"/>
                  <a:pt x="3522" y="20712"/>
                </a:cubicBezTo>
                <a:lnTo>
                  <a:pt x="3522" y="20712"/>
                </a:lnTo>
                <a:lnTo>
                  <a:pt x="3343" y="21050"/>
                </a:lnTo>
                <a:cubicBezTo>
                  <a:pt x="3319" y="21082"/>
                  <a:pt x="3298" y="21095"/>
                  <a:pt x="3284" y="21095"/>
                </a:cubicBezTo>
                <a:cubicBezTo>
                  <a:pt x="3264" y="21095"/>
                  <a:pt x="3259" y="21066"/>
                  <a:pt x="3283" y="21030"/>
                </a:cubicBezTo>
                <a:lnTo>
                  <a:pt x="3283" y="21030"/>
                </a:lnTo>
                <a:lnTo>
                  <a:pt x="2965" y="21448"/>
                </a:lnTo>
                <a:lnTo>
                  <a:pt x="2945" y="21428"/>
                </a:lnTo>
                <a:cubicBezTo>
                  <a:pt x="2945" y="21528"/>
                  <a:pt x="2885" y="21727"/>
                  <a:pt x="2845" y="21826"/>
                </a:cubicBezTo>
                <a:cubicBezTo>
                  <a:pt x="2821" y="21842"/>
                  <a:pt x="2808" y="21849"/>
                  <a:pt x="2801" y="21849"/>
                </a:cubicBezTo>
                <a:cubicBezTo>
                  <a:pt x="2774" y="21849"/>
                  <a:pt x="2853" y="21747"/>
                  <a:pt x="2806" y="21747"/>
                </a:cubicBezTo>
                <a:lnTo>
                  <a:pt x="2666" y="22045"/>
                </a:lnTo>
                <a:cubicBezTo>
                  <a:pt x="2660" y="22046"/>
                  <a:pt x="2654" y="22046"/>
                  <a:pt x="2649" y="22046"/>
                </a:cubicBezTo>
                <a:cubicBezTo>
                  <a:pt x="2517" y="22046"/>
                  <a:pt x="2633" y="21820"/>
                  <a:pt x="2786" y="21667"/>
                </a:cubicBezTo>
                <a:cubicBezTo>
                  <a:pt x="2769" y="21666"/>
                  <a:pt x="2754" y="21666"/>
                  <a:pt x="2740" y="21666"/>
                </a:cubicBezTo>
                <a:cubicBezTo>
                  <a:pt x="2331" y="21666"/>
                  <a:pt x="2647" y="21937"/>
                  <a:pt x="2089" y="22264"/>
                </a:cubicBezTo>
                <a:lnTo>
                  <a:pt x="2248" y="22005"/>
                </a:lnTo>
                <a:cubicBezTo>
                  <a:pt x="1970" y="22005"/>
                  <a:pt x="1870" y="22244"/>
                  <a:pt x="1552" y="22403"/>
                </a:cubicBezTo>
                <a:cubicBezTo>
                  <a:pt x="1629" y="22390"/>
                  <a:pt x="1893" y="22271"/>
                  <a:pt x="2031" y="22271"/>
                </a:cubicBezTo>
                <a:cubicBezTo>
                  <a:pt x="2100" y="22271"/>
                  <a:pt x="2137" y="22301"/>
                  <a:pt x="2105" y="22387"/>
                </a:cubicBezTo>
                <a:lnTo>
                  <a:pt x="2105" y="22387"/>
                </a:lnTo>
                <a:cubicBezTo>
                  <a:pt x="2141" y="22299"/>
                  <a:pt x="2182" y="22164"/>
                  <a:pt x="2268" y="22164"/>
                </a:cubicBezTo>
                <a:cubicBezTo>
                  <a:pt x="2328" y="22344"/>
                  <a:pt x="2229" y="22344"/>
                  <a:pt x="2089" y="22423"/>
                </a:cubicBezTo>
                <a:cubicBezTo>
                  <a:pt x="2010" y="22483"/>
                  <a:pt x="1910" y="22562"/>
                  <a:pt x="1831" y="22761"/>
                </a:cubicBezTo>
                <a:cubicBezTo>
                  <a:pt x="1811" y="22746"/>
                  <a:pt x="1792" y="22738"/>
                  <a:pt x="1773" y="22738"/>
                </a:cubicBezTo>
                <a:cubicBezTo>
                  <a:pt x="1697" y="22738"/>
                  <a:pt x="1620" y="22856"/>
                  <a:pt x="1492" y="23000"/>
                </a:cubicBezTo>
                <a:lnTo>
                  <a:pt x="1393" y="22881"/>
                </a:lnTo>
                <a:cubicBezTo>
                  <a:pt x="1254" y="23100"/>
                  <a:pt x="1333" y="23139"/>
                  <a:pt x="1293" y="23299"/>
                </a:cubicBezTo>
                <a:cubicBezTo>
                  <a:pt x="1179" y="23401"/>
                  <a:pt x="1085" y="23432"/>
                  <a:pt x="1002" y="23432"/>
                </a:cubicBezTo>
                <a:cubicBezTo>
                  <a:pt x="941" y="23432"/>
                  <a:pt x="887" y="23415"/>
                  <a:pt x="836" y="23398"/>
                </a:cubicBezTo>
                <a:cubicBezTo>
                  <a:pt x="727" y="23514"/>
                  <a:pt x="745" y="23535"/>
                  <a:pt x="796" y="23535"/>
                </a:cubicBezTo>
                <a:cubicBezTo>
                  <a:pt x="826" y="23535"/>
                  <a:pt x="866" y="23528"/>
                  <a:pt x="900" y="23528"/>
                </a:cubicBezTo>
                <a:cubicBezTo>
                  <a:pt x="969" y="23528"/>
                  <a:pt x="1012" y="23557"/>
                  <a:pt x="876" y="23736"/>
                </a:cubicBezTo>
                <a:cubicBezTo>
                  <a:pt x="796" y="23776"/>
                  <a:pt x="736" y="23836"/>
                  <a:pt x="677" y="23895"/>
                </a:cubicBezTo>
                <a:cubicBezTo>
                  <a:pt x="657" y="23935"/>
                  <a:pt x="637" y="23955"/>
                  <a:pt x="597" y="23995"/>
                </a:cubicBezTo>
                <a:cubicBezTo>
                  <a:pt x="557" y="24035"/>
                  <a:pt x="517" y="24075"/>
                  <a:pt x="478" y="24134"/>
                </a:cubicBezTo>
                <a:cubicBezTo>
                  <a:pt x="398" y="24234"/>
                  <a:pt x="318" y="24333"/>
                  <a:pt x="239" y="24453"/>
                </a:cubicBezTo>
                <a:cubicBezTo>
                  <a:pt x="219" y="24512"/>
                  <a:pt x="120" y="24552"/>
                  <a:pt x="239" y="24651"/>
                </a:cubicBezTo>
                <a:cubicBezTo>
                  <a:pt x="279" y="24691"/>
                  <a:pt x="318" y="24731"/>
                  <a:pt x="358" y="24771"/>
                </a:cubicBezTo>
                <a:cubicBezTo>
                  <a:pt x="378" y="24811"/>
                  <a:pt x="338" y="24831"/>
                  <a:pt x="338" y="24850"/>
                </a:cubicBezTo>
                <a:cubicBezTo>
                  <a:pt x="288" y="24926"/>
                  <a:pt x="266" y="24949"/>
                  <a:pt x="257" y="24949"/>
                </a:cubicBezTo>
                <a:cubicBezTo>
                  <a:pt x="240" y="24949"/>
                  <a:pt x="265" y="24875"/>
                  <a:pt x="254" y="24875"/>
                </a:cubicBezTo>
                <a:cubicBezTo>
                  <a:pt x="252" y="24875"/>
                  <a:pt x="247" y="24880"/>
                  <a:pt x="239" y="24890"/>
                </a:cubicBezTo>
                <a:cubicBezTo>
                  <a:pt x="219" y="24970"/>
                  <a:pt x="199" y="25030"/>
                  <a:pt x="179" y="25089"/>
                </a:cubicBezTo>
                <a:cubicBezTo>
                  <a:pt x="168" y="25113"/>
                  <a:pt x="156" y="25122"/>
                  <a:pt x="148" y="25122"/>
                </a:cubicBezTo>
                <a:cubicBezTo>
                  <a:pt x="143" y="25122"/>
                  <a:pt x="139" y="25117"/>
                  <a:pt x="139" y="25109"/>
                </a:cubicBezTo>
                <a:lnTo>
                  <a:pt x="139" y="25109"/>
                </a:lnTo>
                <a:cubicBezTo>
                  <a:pt x="80" y="25248"/>
                  <a:pt x="179" y="25149"/>
                  <a:pt x="80" y="25288"/>
                </a:cubicBezTo>
                <a:cubicBezTo>
                  <a:pt x="80" y="25308"/>
                  <a:pt x="60" y="25308"/>
                  <a:pt x="40" y="25328"/>
                </a:cubicBezTo>
                <a:cubicBezTo>
                  <a:pt x="40" y="25348"/>
                  <a:pt x="40" y="25348"/>
                  <a:pt x="40" y="25348"/>
                </a:cubicBezTo>
                <a:cubicBezTo>
                  <a:pt x="20" y="25368"/>
                  <a:pt x="20" y="25368"/>
                  <a:pt x="20" y="25368"/>
                </a:cubicBezTo>
                <a:lnTo>
                  <a:pt x="0" y="25368"/>
                </a:lnTo>
                <a:lnTo>
                  <a:pt x="20" y="25388"/>
                </a:lnTo>
                <a:cubicBezTo>
                  <a:pt x="40" y="25427"/>
                  <a:pt x="60" y="25467"/>
                  <a:pt x="80" y="25527"/>
                </a:cubicBezTo>
                <a:cubicBezTo>
                  <a:pt x="120" y="25646"/>
                  <a:pt x="100" y="25825"/>
                  <a:pt x="159" y="25965"/>
                </a:cubicBezTo>
                <a:cubicBezTo>
                  <a:pt x="259" y="26004"/>
                  <a:pt x="358" y="26044"/>
                  <a:pt x="458" y="26064"/>
                </a:cubicBezTo>
                <a:cubicBezTo>
                  <a:pt x="537" y="26164"/>
                  <a:pt x="318" y="26104"/>
                  <a:pt x="279" y="26164"/>
                </a:cubicBezTo>
                <a:cubicBezTo>
                  <a:pt x="1094" y="26442"/>
                  <a:pt x="995" y="26422"/>
                  <a:pt x="1453" y="26462"/>
                </a:cubicBezTo>
                <a:cubicBezTo>
                  <a:pt x="1512" y="26542"/>
                  <a:pt x="1671" y="26661"/>
                  <a:pt x="1811" y="26780"/>
                </a:cubicBezTo>
                <a:cubicBezTo>
                  <a:pt x="1652" y="26621"/>
                  <a:pt x="1711" y="26581"/>
                  <a:pt x="1831" y="26562"/>
                </a:cubicBezTo>
                <a:cubicBezTo>
                  <a:pt x="1950" y="26542"/>
                  <a:pt x="2109" y="26542"/>
                  <a:pt x="2229" y="26542"/>
                </a:cubicBezTo>
                <a:cubicBezTo>
                  <a:pt x="2229" y="26542"/>
                  <a:pt x="2209" y="26522"/>
                  <a:pt x="2209" y="26502"/>
                </a:cubicBezTo>
                <a:lnTo>
                  <a:pt x="2209" y="26502"/>
                </a:lnTo>
                <a:lnTo>
                  <a:pt x="2288" y="26542"/>
                </a:lnTo>
                <a:lnTo>
                  <a:pt x="2229" y="26542"/>
                </a:lnTo>
                <a:cubicBezTo>
                  <a:pt x="2248" y="26562"/>
                  <a:pt x="2268" y="26601"/>
                  <a:pt x="2288" y="26621"/>
                </a:cubicBezTo>
                <a:cubicBezTo>
                  <a:pt x="2308" y="26601"/>
                  <a:pt x="2328" y="26581"/>
                  <a:pt x="2348" y="26581"/>
                </a:cubicBezTo>
                <a:lnTo>
                  <a:pt x="2408" y="26621"/>
                </a:lnTo>
                <a:cubicBezTo>
                  <a:pt x="2408" y="26621"/>
                  <a:pt x="2447" y="26562"/>
                  <a:pt x="2507" y="26502"/>
                </a:cubicBezTo>
                <a:lnTo>
                  <a:pt x="2507" y="26502"/>
                </a:lnTo>
                <a:cubicBezTo>
                  <a:pt x="2527" y="26562"/>
                  <a:pt x="2507" y="26661"/>
                  <a:pt x="2467" y="26800"/>
                </a:cubicBezTo>
                <a:lnTo>
                  <a:pt x="2447" y="26800"/>
                </a:lnTo>
                <a:cubicBezTo>
                  <a:pt x="2447" y="26800"/>
                  <a:pt x="2427" y="26780"/>
                  <a:pt x="2427" y="26780"/>
                </a:cubicBezTo>
                <a:lnTo>
                  <a:pt x="2368" y="26721"/>
                </a:lnTo>
                <a:lnTo>
                  <a:pt x="2288" y="26621"/>
                </a:lnTo>
                <a:cubicBezTo>
                  <a:pt x="2189" y="26681"/>
                  <a:pt x="2069" y="26741"/>
                  <a:pt x="2089" y="26860"/>
                </a:cubicBezTo>
                <a:cubicBezTo>
                  <a:pt x="2109" y="26860"/>
                  <a:pt x="2189" y="26880"/>
                  <a:pt x="2268" y="26900"/>
                </a:cubicBezTo>
                <a:cubicBezTo>
                  <a:pt x="2229" y="26920"/>
                  <a:pt x="2209" y="26940"/>
                  <a:pt x="2229" y="26959"/>
                </a:cubicBezTo>
                <a:cubicBezTo>
                  <a:pt x="2238" y="26979"/>
                  <a:pt x="2258" y="26984"/>
                  <a:pt x="2286" y="26984"/>
                </a:cubicBezTo>
                <a:cubicBezTo>
                  <a:pt x="2313" y="26984"/>
                  <a:pt x="2348" y="26979"/>
                  <a:pt x="2388" y="26979"/>
                </a:cubicBezTo>
                <a:lnTo>
                  <a:pt x="2467" y="27139"/>
                </a:lnTo>
                <a:lnTo>
                  <a:pt x="2507" y="27218"/>
                </a:lnTo>
                <a:cubicBezTo>
                  <a:pt x="2527" y="27238"/>
                  <a:pt x="2547" y="27238"/>
                  <a:pt x="2547" y="27238"/>
                </a:cubicBezTo>
                <a:lnTo>
                  <a:pt x="2547" y="27119"/>
                </a:lnTo>
                <a:cubicBezTo>
                  <a:pt x="2766" y="26959"/>
                  <a:pt x="2985" y="26760"/>
                  <a:pt x="3203" y="26542"/>
                </a:cubicBezTo>
                <a:cubicBezTo>
                  <a:pt x="3243" y="26462"/>
                  <a:pt x="3283" y="26382"/>
                  <a:pt x="3323" y="26323"/>
                </a:cubicBezTo>
                <a:lnTo>
                  <a:pt x="3363" y="26144"/>
                </a:lnTo>
                <a:cubicBezTo>
                  <a:pt x="3382" y="26024"/>
                  <a:pt x="3422" y="25905"/>
                  <a:pt x="3462" y="25786"/>
                </a:cubicBezTo>
                <a:cubicBezTo>
                  <a:pt x="3542" y="25527"/>
                  <a:pt x="3641" y="25268"/>
                  <a:pt x="3840" y="24990"/>
                </a:cubicBezTo>
                <a:cubicBezTo>
                  <a:pt x="3840" y="25209"/>
                  <a:pt x="3979" y="25169"/>
                  <a:pt x="4099" y="25268"/>
                </a:cubicBezTo>
                <a:cubicBezTo>
                  <a:pt x="3860" y="25308"/>
                  <a:pt x="3800" y="25726"/>
                  <a:pt x="3542" y="25985"/>
                </a:cubicBezTo>
                <a:cubicBezTo>
                  <a:pt x="3599" y="25927"/>
                  <a:pt x="3639" y="25907"/>
                  <a:pt x="3666" y="25907"/>
                </a:cubicBezTo>
                <a:cubicBezTo>
                  <a:pt x="3704" y="25907"/>
                  <a:pt x="3713" y="25949"/>
                  <a:pt x="3701" y="25985"/>
                </a:cubicBezTo>
                <a:lnTo>
                  <a:pt x="3999" y="25388"/>
                </a:lnTo>
                <a:cubicBezTo>
                  <a:pt x="4024" y="25412"/>
                  <a:pt x="4047" y="25422"/>
                  <a:pt x="4070" y="25422"/>
                </a:cubicBezTo>
                <a:cubicBezTo>
                  <a:pt x="4142" y="25422"/>
                  <a:pt x="4213" y="25328"/>
                  <a:pt x="4318" y="25268"/>
                </a:cubicBezTo>
                <a:cubicBezTo>
                  <a:pt x="4039" y="25189"/>
                  <a:pt x="4497" y="24791"/>
                  <a:pt x="4616" y="24532"/>
                </a:cubicBezTo>
                <a:lnTo>
                  <a:pt x="4616" y="24532"/>
                </a:lnTo>
                <a:cubicBezTo>
                  <a:pt x="4696" y="24592"/>
                  <a:pt x="4716" y="24691"/>
                  <a:pt x="4497" y="24910"/>
                </a:cubicBezTo>
                <a:cubicBezTo>
                  <a:pt x="4875" y="24791"/>
                  <a:pt x="4556" y="24373"/>
                  <a:pt x="4895" y="24214"/>
                </a:cubicBezTo>
                <a:lnTo>
                  <a:pt x="4895" y="24214"/>
                </a:lnTo>
                <a:cubicBezTo>
                  <a:pt x="4855" y="24273"/>
                  <a:pt x="4815" y="24313"/>
                  <a:pt x="4835" y="24353"/>
                </a:cubicBezTo>
                <a:cubicBezTo>
                  <a:pt x="4885" y="24202"/>
                  <a:pt x="5132" y="23968"/>
                  <a:pt x="5198" y="23968"/>
                </a:cubicBezTo>
                <a:cubicBezTo>
                  <a:pt x="5210" y="23968"/>
                  <a:pt x="5216" y="23976"/>
                  <a:pt x="5213" y="23995"/>
                </a:cubicBezTo>
                <a:lnTo>
                  <a:pt x="5173" y="24055"/>
                </a:lnTo>
                <a:cubicBezTo>
                  <a:pt x="5531" y="23696"/>
                  <a:pt x="6188" y="22881"/>
                  <a:pt x="6068" y="22662"/>
                </a:cubicBezTo>
                <a:lnTo>
                  <a:pt x="6068" y="22662"/>
                </a:lnTo>
                <a:cubicBezTo>
                  <a:pt x="6108" y="22682"/>
                  <a:pt x="6228" y="22901"/>
                  <a:pt x="6248" y="22940"/>
                </a:cubicBezTo>
                <a:lnTo>
                  <a:pt x="6267" y="22125"/>
                </a:lnTo>
                <a:cubicBezTo>
                  <a:pt x="6327" y="22045"/>
                  <a:pt x="6387" y="21985"/>
                  <a:pt x="6447" y="21906"/>
                </a:cubicBezTo>
                <a:cubicBezTo>
                  <a:pt x="6645" y="22005"/>
                  <a:pt x="6864" y="22125"/>
                  <a:pt x="6725" y="22403"/>
                </a:cubicBezTo>
                <a:cubicBezTo>
                  <a:pt x="6825" y="22324"/>
                  <a:pt x="6944" y="22224"/>
                  <a:pt x="7063" y="21985"/>
                </a:cubicBezTo>
                <a:lnTo>
                  <a:pt x="7063" y="21985"/>
                </a:lnTo>
                <a:cubicBezTo>
                  <a:pt x="7044" y="22000"/>
                  <a:pt x="7015" y="22006"/>
                  <a:pt x="6982" y="22006"/>
                </a:cubicBezTo>
                <a:cubicBezTo>
                  <a:pt x="6878" y="22006"/>
                  <a:pt x="6739" y="21942"/>
                  <a:pt x="6785" y="21866"/>
                </a:cubicBezTo>
                <a:cubicBezTo>
                  <a:pt x="7141" y="21767"/>
                  <a:pt x="7005" y="21786"/>
                  <a:pt x="7396" y="21610"/>
                </a:cubicBezTo>
                <a:lnTo>
                  <a:pt x="7396" y="21610"/>
                </a:lnTo>
                <a:cubicBezTo>
                  <a:pt x="7387" y="21614"/>
                  <a:pt x="7378" y="21615"/>
                  <a:pt x="7369" y="21615"/>
                </a:cubicBezTo>
                <a:cubicBezTo>
                  <a:pt x="7260" y="21615"/>
                  <a:pt x="7155" y="21356"/>
                  <a:pt x="7282" y="21229"/>
                </a:cubicBezTo>
                <a:lnTo>
                  <a:pt x="7282" y="21229"/>
                </a:lnTo>
                <a:cubicBezTo>
                  <a:pt x="7302" y="21268"/>
                  <a:pt x="7510" y="21401"/>
                  <a:pt x="7502" y="21482"/>
                </a:cubicBezTo>
                <a:lnTo>
                  <a:pt x="7502" y="21482"/>
                </a:lnTo>
                <a:lnTo>
                  <a:pt x="7595" y="20940"/>
                </a:lnTo>
                <a:lnTo>
                  <a:pt x="7595" y="20940"/>
                </a:lnTo>
                <a:cubicBezTo>
                  <a:pt x="7591" y="21036"/>
                  <a:pt x="7714" y="21075"/>
                  <a:pt x="7829" y="21075"/>
                </a:cubicBezTo>
                <a:cubicBezTo>
                  <a:pt x="7853" y="21075"/>
                  <a:pt x="7877" y="21073"/>
                  <a:pt x="7899" y="21070"/>
                </a:cubicBezTo>
                <a:cubicBezTo>
                  <a:pt x="7819" y="21070"/>
                  <a:pt x="8177" y="20752"/>
                  <a:pt x="8257" y="20632"/>
                </a:cubicBezTo>
                <a:lnTo>
                  <a:pt x="8257" y="20632"/>
                </a:lnTo>
                <a:lnTo>
                  <a:pt x="8058" y="20732"/>
                </a:lnTo>
                <a:cubicBezTo>
                  <a:pt x="8456" y="20334"/>
                  <a:pt x="8098" y="20055"/>
                  <a:pt x="8476" y="19638"/>
                </a:cubicBezTo>
                <a:cubicBezTo>
                  <a:pt x="8476" y="19712"/>
                  <a:pt x="8576" y="19887"/>
                  <a:pt x="8710" y="19887"/>
                </a:cubicBezTo>
                <a:cubicBezTo>
                  <a:pt x="8755" y="19887"/>
                  <a:pt x="8804" y="19867"/>
                  <a:pt x="8854" y="19817"/>
                </a:cubicBezTo>
                <a:cubicBezTo>
                  <a:pt x="8854" y="19717"/>
                  <a:pt x="8794" y="19459"/>
                  <a:pt x="8794" y="19180"/>
                </a:cubicBezTo>
                <a:cubicBezTo>
                  <a:pt x="8914" y="19021"/>
                  <a:pt x="9053" y="18862"/>
                  <a:pt x="9192" y="18703"/>
                </a:cubicBezTo>
                <a:lnTo>
                  <a:pt x="9192" y="18703"/>
                </a:lnTo>
                <a:cubicBezTo>
                  <a:pt x="9172" y="19041"/>
                  <a:pt x="9133" y="19399"/>
                  <a:pt x="9073" y="19618"/>
                </a:cubicBezTo>
                <a:cubicBezTo>
                  <a:pt x="9272" y="19518"/>
                  <a:pt x="9192" y="19658"/>
                  <a:pt x="9391" y="19399"/>
                </a:cubicBezTo>
                <a:cubicBezTo>
                  <a:pt x="9396" y="19398"/>
                  <a:pt x="9400" y="19398"/>
                  <a:pt x="9404" y="19398"/>
                </a:cubicBezTo>
                <a:cubicBezTo>
                  <a:pt x="9500" y="19398"/>
                  <a:pt x="9369" y="19621"/>
                  <a:pt x="9312" y="19697"/>
                </a:cubicBezTo>
                <a:lnTo>
                  <a:pt x="9829" y="19160"/>
                </a:lnTo>
                <a:cubicBezTo>
                  <a:pt x="9670" y="19081"/>
                  <a:pt x="10048" y="18623"/>
                  <a:pt x="9928" y="18563"/>
                </a:cubicBezTo>
                <a:lnTo>
                  <a:pt x="9928" y="18563"/>
                </a:lnTo>
                <a:lnTo>
                  <a:pt x="9550" y="19280"/>
                </a:lnTo>
                <a:cubicBezTo>
                  <a:pt x="9391" y="19180"/>
                  <a:pt x="9471" y="18603"/>
                  <a:pt x="9829" y="18225"/>
                </a:cubicBezTo>
                <a:cubicBezTo>
                  <a:pt x="9837" y="18223"/>
                  <a:pt x="9845" y="18222"/>
                  <a:pt x="9852" y="18222"/>
                </a:cubicBezTo>
                <a:cubicBezTo>
                  <a:pt x="9971" y="18222"/>
                  <a:pt x="9992" y="18506"/>
                  <a:pt x="10048" y="18543"/>
                </a:cubicBezTo>
                <a:cubicBezTo>
                  <a:pt x="10048" y="18444"/>
                  <a:pt x="10286" y="18086"/>
                  <a:pt x="10346" y="18086"/>
                </a:cubicBezTo>
                <a:lnTo>
                  <a:pt x="10267" y="18305"/>
                </a:lnTo>
                <a:cubicBezTo>
                  <a:pt x="10505" y="18126"/>
                  <a:pt x="10406" y="17807"/>
                  <a:pt x="10744" y="17648"/>
                </a:cubicBezTo>
                <a:cubicBezTo>
                  <a:pt x="10844" y="17568"/>
                  <a:pt x="11162" y="17529"/>
                  <a:pt x="11082" y="17449"/>
                </a:cubicBezTo>
                <a:cubicBezTo>
                  <a:pt x="10923" y="17449"/>
                  <a:pt x="10665" y="17330"/>
                  <a:pt x="10485" y="17171"/>
                </a:cubicBezTo>
                <a:cubicBezTo>
                  <a:pt x="10585" y="17071"/>
                  <a:pt x="10665" y="16972"/>
                  <a:pt x="10764" y="16852"/>
                </a:cubicBezTo>
                <a:lnTo>
                  <a:pt x="10804" y="16912"/>
                </a:lnTo>
                <a:lnTo>
                  <a:pt x="10844" y="16852"/>
                </a:lnTo>
                <a:lnTo>
                  <a:pt x="10804" y="16812"/>
                </a:lnTo>
                <a:cubicBezTo>
                  <a:pt x="10883" y="16713"/>
                  <a:pt x="10983" y="16613"/>
                  <a:pt x="11062" y="16494"/>
                </a:cubicBezTo>
                <a:cubicBezTo>
                  <a:pt x="11198" y="16572"/>
                  <a:pt x="11126" y="16933"/>
                  <a:pt x="11288" y="16933"/>
                </a:cubicBezTo>
                <a:cubicBezTo>
                  <a:pt x="11292" y="16933"/>
                  <a:pt x="11297" y="16932"/>
                  <a:pt x="11301" y="16932"/>
                </a:cubicBezTo>
                <a:cubicBezTo>
                  <a:pt x="11261" y="16892"/>
                  <a:pt x="11281" y="16773"/>
                  <a:pt x="11301" y="16713"/>
                </a:cubicBezTo>
                <a:cubicBezTo>
                  <a:pt x="11318" y="16704"/>
                  <a:pt x="11332" y="16701"/>
                  <a:pt x="11343" y="16701"/>
                </a:cubicBezTo>
                <a:cubicBezTo>
                  <a:pt x="11383" y="16701"/>
                  <a:pt x="11397" y="16739"/>
                  <a:pt x="11426" y="16739"/>
                </a:cubicBezTo>
                <a:cubicBezTo>
                  <a:pt x="11448" y="16739"/>
                  <a:pt x="11480" y="16716"/>
                  <a:pt x="11540" y="16633"/>
                </a:cubicBezTo>
                <a:cubicBezTo>
                  <a:pt x="11468" y="16518"/>
                  <a:pt x="11699" y="16350"/>
                  <a:pt x="11680" y="16350"/>
                </a:cubicBezTo>
                <a:cubicBezTo>
                  <a:pt x="11673" y="16350"/>
                  <a:pt x="11629" y="16374"/>
                  <a:pt x="11520" y="16434"/>
                </a:cubicBezTo>
                <a:cubicBezTo>
                  <a:pt x="11639" y="16196"/>
                  <a:pt x="11719" y="16255"/>
                  <a:pt x="11918" y="15997"/>
                </a:cubicBezTo>
                <a:cubicBezTo>
                  <a:pt x="11819" y="15997"/>
                  <a:pt x="11799" y="15798"/>
                  <a:pt x="11838" y="15599"/>
                </a:cubicBezTo>
                <a:cubicBezTo>
                  <a:pt x="11898" y="15499"/>
                  <a:pt x="11978" y="15420"/>
                  <a:pt x="12057" y="15320"/>
                </a:cubicBezTo>
                <a:lnTo>
                  <a:pt x="12077" y="15320"/>
                </a:lnTo>
                <a:cubicBezTo>
                  <a:pt x="12435" y="14922"/>
                  <a:pt x="12694" y="14743"/>
                  <a:pt x="13012" y="14365"/>
                </a:cubicBezTo>
                <a:cubicBezTo>
                  <a:pt x="13068" y="14351"/>
                  <a:pt x="13184" y="14278"/>
                  <a:pt x="13240" y="14278"/>
                </a:cubicBezTo>
                <a:cubicBezTo>
                  <a:pt x="13264" y="14278"/>
                  <a:pt x="13277" y="14290"/>
                  <a:pt x="13271" y="14325"/>
                </a:cubicBezTo>
                <a:cubicBezTo>
                  <a:pt x="13291" y="14246"/>
                  <a:pt x="13291" y="14166"/>
                  <a:pt x="13390" y="14047"/>
                </a:cubicBezTo>
                <a:cubicBezTo>
                  <a:pt x="13436" y="14027"/>
                  <a:pt x="13465" y="14018"/>
                  <a:pt x="13481" y="14018"/>
                </a:cubicBezTo>
                <a:cubicBezTo>
                  <a:pt x="13568" y="14018"/>
                  <a:pt x="13283" y="14272"/>
                  <a:pt x="13424" y="14272"/>
                </a:cubicBezTo>
                <a:cubicBezTo>
                  <a:pt x="13436" y="14272"/>
                  <a:pt x="13451" y="14270"/>
                  <a:pt x="13470" y="14266"/>
                </a:cubicBezTo>
                <a:cubicBezTo>
                  <a:pt x="13410" y="14186"/>
                  <a:pt x="13629" y="13868"/>
                  <a:pt x="13729" y="13649"/>
                </a:cubicBezTo>
                <a:cubicBezTo>
                  <a:pt x="13721" y="13647"/>
                  <a:pt x="13712" y="13646"/>
                  <a:pt x="13704" y="13646"/>
                </a:cubicBezTo>
                <a:cubicBezTo>
                  <a:pt x="13534" y="13646"/>
                  <a:pt x="13366" y="14037"/>
                  <a:pt x="13271" y="14246"/>
                </a:cubicBezTo>
                <a:cubicBezTo>
                  <a:pt x="13211" y="14186"/>
                  <a:pt x="13191" y="14107"/>
                  <a:pt x="13171" y="13987"/>
                </a:cubicBezTo>
                <a:cubicBezTo>
                  <a:pt x="13530" y="13569"/>
                  <a:pt x="13888" y="13151"/>
                  <a:pt x="14226" y="12754"/>
                </a:cubicBezTo>
                <a:cubicBezTo>
                  <a:pt x="14524" y="12515"/>
                  <a:pt x="15062" y="11759"/>
                  <a:pt x="15479" y="11401"/>
                </a:cubicBezTo>
                <a:cubicBezTo>
                  <a:pt x="15499" y="11321"/>
                  <a:pt x="15559" y="11222"/>
                  <a:pt x="15539" y="11162"/>
                </a:cubicBezTo>
                <a:cubicBezTo>
                  <a:pt x="15997" y="10625"/>
                  <a:pt x="16454" y="10087"/>
                  <a:pt x="16872" y="9570"/>
                </a:cubicBezTo>
                <a:cubicBezTo>
                  <a:pt x="16892" y="9590"/>
                  <a:pt x="16912" y="9590"/>
                  <a:pt x="16932" y="9610"/>
                </a:cubicBezTo>
                <a:lnTo>
                  <a:pt x="17051" y="9351"/>
                </a:lnTo>
                <a:cubicBezTo>
                  <a:pt x="17051" y="9351"/>
                  <a:pt x="17071" y="9331"/>
                  <a:pt x="17071" y="9331"/>
                </a:cubicBezTo>
                <a:cubicBezTo>
                  <a:pt x="17088" y="9348"/>
                  <a:pt x="17077" y="9420"/>
                  <a:pt x="17107" y="9420"/>
                </a:cubicBezTo>
                <a:cubicBezTo>
                  <a:pt x="17113" y="9420"/>
                  <a:pt x="17121" y="9418"/>
                  <a:pt x="17131" y="9411"/>
                </a:cubicBezTo>
                <a:cubicBezTo>
                  <a:pt x="17111" y="9371"/>
                  <a:pt x="17111" y="9331"/>
                  <a:pt x="17131" y="9272"/>
                </a:cubicBezTo>
                <a:cubicBezTo>
                  <a:pt x="17230" y="9152"/>
                  <a:pt x="17310" y="9033"/>
                  <a:pt x="17409" y="8914"/>
                </a:cubicBezTo>
                <a:lnTo>
                  <a:pt x="17429" y="8914"/>
                </a:lnTo>
                <a:cubicBezTo>
                  <a:pt x="17429" y="8894"/>
                  <a:pt x="17429" y="8894"/>
                  <a:pt x="17429" y="8894"/>
                </a:cubicBezTo>
                <a:cubicBezTo>
                  <a:pt x="17509" y="8794"/>
                  <a:pt x="17588" y="8695"/>
                  <a:pt x="17668" y="8615"/>
                </a:cubicBezTo>
                <a:cubicBezTo>
                  <a:pt x="17668" y="8595"/>
                  <a:pt x="17688" y="8595"/>
                  <a:pt x="17708" y="8575"/>
                </a:cubicBezTo>
                <a:cubicBezTo>
                  <a:pt x="17708" y="8555"/>
                  <a:pt x="17748" y="8536"/>
                  <a:pt x="17748" y="8496"/>
                </a:cubicBezTo>
                <a:cubicBezTo>
                  <a:pt x="20255" y="5472"/>
                  <a:pt x="22264" y="2905"/>
                  <a:pt x="23040" y="1711"/>
                </a:cubicBezTo>
                <a:lnTo>
                  <a:pt x="23179" y="1651"/>
                </a:lnTo>
                <a:cubicBezTo>
                  <a:pt x="23159" y="1651"/>
                  <a:pt x="23120" y="1632"/>
                  <a:pt x="23100" y="1632"/>
                </a:cubicBezTo>
                <a:cubicBezTo>
                  <a:pt x="23199" y="1453"/>
                  <a:pt x="23279" y="1313"/>
                  <a:pt x="23338" y="1214"/>
                </a:cubicBezTo>
                <a:cubicBezTo>
                  <a:pt x="23338" y="1214"/>
                  <a:pt x="23060" y="1114"/>
                  <a:pt x="22742" y="975"/>
                </a:cubicBezTo>
                <a:cubicBezTo>
                  <a:pt x="22662" y="836"/>
                  <a:pt x="22602" y="677"/>
                  <a:pt x="22682" y="577"/>
                </a:cubicBezTo>
                <a:lnTo>
                  <a:pt x="22682" y="577"/>
                </a:lnTo>
                <a:cubicBezTo>
                  <a:pt x="22664" y="583"/>
                  <a:pt x="22647" y="585"/>
                  <a:pt x="22629" y="585"/>
                </a:cubicBezTo>
                <a:cubicBezTo>
                  <a:pt x="22587" y="585"/>
                  <a:pt x="22545" y="571"/>
                  <a:pt x="22503" y="557"/>
                </a:cubicBezTo>
                <a:cubicBezTo>
                  <a:pt x="22483" y="537"/>
                  <a:pt x="22463" y="537"/>
                  <a:pt x="22423" y="517"/>
                </a:cubicBezTo>
                <a:lnTo>
                  <a:pt x="22403" y="497"/>
                </a:lnTo>
                <a:lnTo>
                  <a:pt x="22383" y="478"/>
                </a:lnTo>
                <a:lnTo>
                  <a:pt x="22324" y="438"/>
                </a:lnTo>
                <a:cubicBezTo>
                  <a:pt x="22145" y="338"/>
                  <a:pt x="21906" y="179"/>
                  <a:pt x="21747" y="80"/>
                </a:cubicBezTo>
                <a:cubicBezTo>
                  <a:pt x="21727" y="60"/>
                  <a:pt x="21687" y="60"/>
                  <a:pt x="21667" y="40"/>
                </a:cubicBezTo>
                <a:cubicBezTo>
                  <a:pt x="21647" y="20"/>
                  <a:pt x="21647" y="0"/>
                  <a:pt x="2162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9"/>
          <p:cNvSpPr/>
          <p:nvPr/>
        </p:nvSpPr>
        <p:spPr>
          <a:xfrm>
            <a:off x="946050" y="1089176"/>
            <a:ext cx="7251900" cy="33819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"/>
          <p:cNvSpPr txBox="1">
            <a:spLocks noGrp="1"/>
          </p:cNvSpPr>
          <p:nvPr>
            <p:ph type="title"/>
          </p:nvPr>
        </p:nvSpPr>
        <p:spPr>
          <a:xfrm>
            <a:off x="2530050" y="1758975"/>
            <a:ext cx="4083900" cy="8418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72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736" name="Google Shape;736;p9"/>
          <p:cNvSpPr txBox="1">
            <a:spLocks noGrp="1"/>
          </p:cNvSpPr>
          <p:nvPr>
            <p:ph type="subTitle" idx="1"/>
          </p:nvPr>
        </p:nvSpPr>
        <p:spPr>
          <a:xfrm>
            <a:off x="2530050" y="2600775"/>
            <a:ext cx="4083900" cy="118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6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14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964" name="Google Shape;964;p14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14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14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024" name="Google Shape;1024;p14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5" name="Google Shape;1025;p14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026" name="Google Shape;1026;p14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027" name="Google Shape;1027;p14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028" name="Google Shape;1028;p14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029" name="Google Shape;1029;p14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030" name="Google Shape;1030;p14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031" name="Google Shape;1031;p14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32" name="Google Shape;1032;p14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033" name="Google Shape;1033;p14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034" name="Google Shape;1034;p14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35" name="Google Shape;1035;p14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036" name="Google Shape;1036;p14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037" name="Google Shape;1037;p14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14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9" name="Google Shape;1039;p14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040" name="Google Shape;1040;p14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041" name="Google Shape;104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14"/>
          <p:cNvSpPr txBox="1">
            <a:spLocks noGrp="1"/>
          </p:cNvSpPr>
          <p:nvPr>
            <p:ph type="subTitle" idx="1"/>
          </p:nvPr>
        </p:nvSpPr>
        <p:spPr>
          <a:xfrm>
            <a:off x="821825" y="2956425"/>
            <a:ext cx="2410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043" name="Google Shape;1043;p14"/>
          <p:cNvSpPr txBox="1">
            <a:spLocks noGrp="1"/>
          </p:cNvSpPr>
          <p:nvPr>
            <p:ph type="subTitle" idx="2"/>
          </p:nvPr>
        </p:nvSpPr>
        <p:spPr>
          <a:xfrm>
            <a:off x="820175" y="3509825"/>
            <a:ext cx="2414100" cy="6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14"/>
          <p:cNvSpPr txBox="1">
            <a:spLocks noGrp="1"/>
          </p:cNvSpPr>
          <p:nvPr>
            <p:ph type="title" idx="3" hasCustomPrompt="1"/>
          </p:nvPr>
        </p:nvSpPr>
        <p:spPr>
          <a:xfrm>
            <a:off x="1733225" y="1743538"/>
            <a:ext cx="588000" cy="10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5" name="Google Shape;1045;p14"/>
          <p:cNvSpPr txBox="1">
            <a:spLocks noGrp="1"/>
          </p:cNvSpPr>
          <p:nvPr>
            <p:ph type="subTitle" idx="4"/>
          </p:nvPr>
        </p:nvSpPr>
        <p:spPr>
          <a:xfrm>
            <a:off x="3365775" y="2953512"/>
            <a:ext cx="2410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046" name="Google Shape;1046;p14"/>
          <p:cNvSpPr txBox="1">
            <a:spLocks noGrp="1"/>
          </p:cNvSpPr>
          <p:nvPr>
            <p:ph type="subTitle" idx="5"/>
          </p:nvPr>
        </p:nvSpPr>
        <p:spPr>
          <a:xfrm>
            <a:off x="3364125" y="3511296"/>
            <a:ext cx="2414100" cy="6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14"/>
          <p:cNvSpPr txBox="1">
            <a:spLocks noGrp="1"/>
          </p:cNvSpPr>
          <p:nvPr>
            <p:ph type="title" idx="6" hasCustomPrompt="1"/>
          </p:nvPr>
        </p:nvSpPr>
        <p:spPr>
          <a:xfrm>
            <a:off x="4277175" y="1743538"/>
            <a:ext cx="588000" cy="10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8" name="Google Shape;1048;p14"/>
          <p:cNvSpPr txBox="1">
            <a:spLocks noGrp="1"/>
          </p:cNvSpPr>
          <p:nvPr>
            <p:ph type="subTitle" idx="7"/>
          </p:nvPr>
        </p:nvSpPr>
        <p:spPr>
          <a:xfrm>
            <a:off x="5911375" y="2953512"/>
            <a:ext cx="2410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6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egu"/>
              <a:buNone/>
              <a:defRPr sz="2400" b="1"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049" name="Google Shape;1049;p14"/>
          <p:cNvSpPr txBox="1">
            <a:spLocks noGrp="1"/>
          </p:cNvSpPr>
          <p:nvPr>
            <p:ph type="subTitle" idx="8"/>
          </p:nvPr>
        </p:nvSpPr>
        <p:spPr>
          <a:xfrm>
            <a:off x="5909725" y="3511296"/>
            <a:ext cx="2414100" cy="6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14"/>
          <p:cNvSpPr txBox="1">
            <a:spLocks noGrp="1"/>
          </p:cNvSpPr>
          <p:nvPr>
            <p:ph type="title" idx="9" hasCustomPrompt="1"/>
          </p:nvPr>
        </p:nvSpPr>
        <p:spPr>
          <a:xfrm>
            <a:off x="6822775" y="1743538"/>
            <a:ext cx="588000" cy="10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6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15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053" name="Google Shape;1053;p15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5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5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5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5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5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5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5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5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5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5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5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5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5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5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5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1" name="Google Shape;1111;p15"/>
          <p:cNvSpPr/>
          <p:nvPr/>
        </p:nvSpPr>
        <p:spPr>
          <a:xfrm>
            <a:off x="946175" y="1068675"/>
            <a:ext cx="7251900" cy="340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" name="Google Shape;1112;p15"/>
          <p:cNvGrpSpPr/>
          <p:nvPr/>
        </p:nvGrpSpPr>
        <p:grpSpPr>
          <a:xfrm>
            <a:off x="946050" y="672163"/>
            <a:ext cx="7251900" cy="417000"/>
            <a:chOff x="946050" y="672163"/>
            <a:chExt cx="7251900" cy="417000"/>
          </a:xfrm>
        </p:grpSpPr>
        <p:sp>
          <p:nvSpPr>
            <p:cNvPr id="1113" name="Google Shape;1113;p15"/>
            <p:cNvSpPr/>
            <p:nvPr/>
          </p:nvSpPr>
          <p:spPr>
            <a:xfrm>
              <a:off x="946050" y="672163"/>
              <a:ext cx="7251900" cy="417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4" name="Google Shape;1114;p15"/>
            <p:cNvGrpSpPr/>
            <p:nvPr/>
          </p:nvGrpSpPr>
          <p:grpSpPr>
            <a:xfrm>
              <a:off x="7209519" y="794061"/>
              <a:ext cx="789243" cy="171052"/>
              <a:chOff x="733775" y="310686"/>
              <a:chExt cx="789243" cy="171052"/>
            </a:xfrm>
          </p:grpSpPr>
          <p:sp>
            <p:nvSpPr>
              <p:cNvPr id="1115" name="Google Shape;1115;p15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117" name="Google Shape;1117;p15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118" name="Google Shape;1118;p15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119" name="Google Shape;1119;p15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120" name="Google Shape;1120;p15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21" name="Google Shape;1121;p15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122" name="Google Shape;1122;p15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123" name="Google Shape;1123;p15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124" name="Google Shape;1124;p15"/>
            <p:cNvGrpSpPr/>
            <p:nvPr/>
          </p:nvGrpSpPr>
          <p:grpSpPr>
            <a:xfrm>
              <a:off x="1145239" y="777487"/>
              <a:ext cx="800559" cy="204209"/>
              <a:chOff x="747420" y="664537"/>
              <a:chExt cx="800559" cy="204209"/>
            </a:xfrm>
          </p:grpSpPr>
          <p:grpSp>
            <p:nvGrpSpPr>
              <p:cNvPr id="1125" name="Google Shape;1125;p15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126" name="Google Shape;1126;p15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15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8" name="Google Shape;1128;p15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130" name="Google Shape;1130;p15"/>
          <p:cNvSpPr/>
          <p:nvPr/>
        </p:nvSpPr>
        <p:spPr>
          <a:xfrm>
            <a:off x="946050" y="1089175"/>
            <a:ext cx="7251900" cy="33819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15"/>
          <p:cNvSpPr txBox="1">
            <a:spLocks noGrp="1"/>
          </p:cNvSpPr>
          <p:nvPr>
            <p:ph type="title"/>
          </p:nvPr>
        </p:nvSpPr>
        <p:spPr>
          <a:xfrm>
            <a:off x="3867925" y="1301200"/>
            <a:ext cx="38256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10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32" name="Google Shape;1132;p15"/>
          <p:cNvSpPr txBox="1">
            <a:spLocks noGrp="1"/>
          </p:cNvSpPr>
          <p:nvPr>
            <p:ph type="subTitle" idx="1"/>
          </p:nvPr>
        </p:nvSpPr>
        <p:spPr>
          <a:xfrm>
            <a:off x="3871225" y="2731375"/>
            <a:ext cx="3822300" cy="10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8" name="Google Shape;1328;p18"/>
          <p:cNvGrpSpPr/>
          <p:nvPr/>
        </p:nvGrpSpPr>
        <p:grpSpPr>
          <a:xfrm>
            <a:off x="-23004" y="-1"/>
            <a:ext cx="9177565" cy="5143390"/>
            <a:chOff x="-23004" y="-1"/>
            <a:chExt cx="9177565" cy="5143390"/>
          </a:xfrm>
        </p:grpSpPr>
        <p:sp>
          <p:nvSpPr>
            <p:cNvPr id="1329" name="Google Shape;1329;p18"/>
            <p:cNvSpPr/>
            <p:nvPr/>
          </p:nvSpPr>
          <p:spPr>
            <a:xfrm>
              <a:off x="-2299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8"/>
            <p:cNvSpPr/>
            <p:nvPr/>
          </p:nvSpPr>
          <p:spPr>
            <a:xfrm>
              <a:off x="324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8"/>
            <p:cNvSpPr/>
            <p:nvPr/>
          </p:nvSpPr>
          <p:spPr>
            <a:xfrm>
              <a:off x="650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8"/>
            <p:cNvSpPr/>
            <p:nvPr/>
          </p:nvSpPr>
          <p:spPr>
            <a:xfrm>
              <a:off x="998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8"/>
            <p:cNvSpPr/>
            <p:nvPr/>
          </p:nvSpPr>
          <p:spPr>
            <a:xfrm>
              <a:off x="1346531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8"/>
            <p:cNvSpPr/>
            <p:nvPr/>
          </p:nvSpPr>
          <p:spPr>
            <a:xfrm>
              <a:off x="1672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8"/>
            <p:cNvSpPr/>
            <p:nvPr/>
          </p:nvSpPr>
          <p:spPr>
            <a:xfrm>
              <a:off x="20202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8"/>
            <p:cNvSpPr/>
            <p:nvPr/>
          </p:nvSpPr>
          <p:spPr>
            <a:xfrm>
              <a:off x="236813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8"/>
            <p:cNvSpPr/>
            <p:nvPr/>
          </p:nvSpPr>
          <p:spPr>
            <a:xfrm>
              <a:off x="26941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8"/>
            <p:cNvSpPr/>
            <p:nvPr/>
          </p:nvSpPr>
          <p:spPr>
            <a:xfrm>
              <a:off x="304174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8"/>
            <p:cNvSpPr/>
            <p:nvPr/>
          </p:nvSpPr>
          <p:spPr>
            <a:xfrm>
              <a:off x="33896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8"/>
            <p:cNvSpPr/>
            <p:nvPr/>
          </p:nvSpPr>
          <p:spPr>
            <a:xfrm>
              <a:off x="371575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8"/>
            <p:cNvSpPr/>
            <p:nvPr/>
          </p:nvSpPr>
          <p:spPr>
            <a:xfrm>
              <a:off x="4063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8"/>
            <p:cNvSpPr/>
            <p:nvPr/>
          </p:nvSpPr>
          <p:spPr>
            <a:xfrm>
              <a:off x="4411262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8"/>
            <p:cNvSpPr/>
            <p:nvPr/>
          </p:nvSpPr>
          <p:spPr>
            <a:xfrm>
              <a:off x="-23004" y="17627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-23004" y="52386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-23004" y="84988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-23004" y="119780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-23004" y="155450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-23004" y="1880590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-23004" y="222851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-23004" y="2576366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8"/>
            <p:cNvSpPr/>
            <p:nvPr/>
          </p:nvSpPr>
          <p:spPr>
            <a:xfrm>
              <a:off x="-23004" y="2902455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8"/>
            <p:cNvSpPr/>
            <p:nvPr/>
          </p:nvSpPr>
          <p:spPr>
            <a:xfrm>
              <a:off x="-23004" y="325004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8"/>
            <p:cNvSpPr/>
            <p:nvPr/>
          </p:nvSpPr>
          <p:spPr>
            <a:xfrm>
              <a:off x="-23004" y="3597964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8"/>
            <p:cNvSpPr/>
            <p:nvPr/>
          </p:nvSpPr>
          <p:spPr>
            <a:xfrm>
              <a:off x="-23004" y="3924052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8"/>
            <p:cNvSpPr/>
            <p:nvPr/>
          </p:nvSpPr>
          <p:spPr>
            <a:xfrm>
              <a:off x="-23004" y="4271639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8"/>
            <p:cNvSpPr/>
            <p:nvPr/>
          </p:nvSpPr>
          <p:spPr>
            <a:xfrm>
              <a:off x="-23004" y="4619561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8"/>
            <p:cNvSpPr/>
            <p:nvPr/>
          </p:nvSpPr>
          <p:spPr>
            <a:xfrm>
              <a:off x="-23004" y="4945583"/>
              <a:ext cx="4755630" cy="67"/>
            </a:xfrm>
            <a:custGeom>
              <a:avLst/>
              <a:gdLst/>
              <a:ahLst/>
              <a:cxnLst/>
              <a:rect l="l" t="t" r="r" b="b"/>
              <a:pathLst>
                <a:path w="145199" h="1" fill="none" extrusionOk="0">
                  <a:moveTo>
                    <a:pt x="14519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8"/>
            <p:cNvSpPr/>
            <p:nvPr/>
          </p:nvSpPr>
          <p:spPr>
            <a:xfrm>
              <a:off x="47325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8"/>
            <p:cNvSpPr/>
            <p:nvPr/>
          </p:nvSpPr>
          <p:spPr>
            <a:xfrm>
              <a:off x="505868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8"/>
            <p:cNvSpPr/>
            <p:nvPr/>
          </p:nvSpPr>
          <p:spPr>
            <a:xfrm>
              <a:off x="5406608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8"/>
            <p:cNvSpPr/>
            <p:nvPr/>
          </p:nvSpPr>
          <p:spPr>
            <a:xfrm>
              <a:off x="5754196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8"/>
            <p:cNvSpPr/>
            <p:nvPr/>
          </p:nvSpPr>
          <p:spPr>
            <a:xfrm>
              <a:off x="608028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64282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6775795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710188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744980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7797394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8123417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847133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1" y="0"/>
                  </a:moveTo>
                  <a:lnTo>
                    <a:pt x="1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8828370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9154459" y="-1"/>
              <a:ext cx="67" cy="5143390"/>
            </a:xfrm>
            <a:custGeom>
              <a:avLst/>
              <a:gdLst/>
              <a:ahLst/>
              <a:cxnLst/>
              <a:rect l="l" t="t" r="r" b="b"/>
              <a:pathLst>
                <a:path w="1" h="160618" fill="none" extrusionOk="0">
                  <a:moveTo>
                    <a:pt x="0" y="0"/>
                  </a:moveTo>
                  <a:lnTo>
                    <a:pt x="0" y="160617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4732600" y="17627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4732600" y="52386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4732600" y="84988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4732600" y="119780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4732600" y="155450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4732600" y="1880590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4732600" y="222851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4732600" y="2576366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4732600" y="2902455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4732600" y="325004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4732600" y="3597964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4732600" y="3924052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4732600" y="4271639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4732600" y="4619561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4732600" y="4945583"/>
              <a:ext cx="4421961" cy="67"/>
            </a:xfrm>
            <a:custGeom>
              <a:avLst/>
              <a:gdLst/>
              <a:ahLst/>
              <a:cxnLst/>
              <a:rect l="l" t="t" r="r" b="b"/>
              <a:pathLst>
                <a:path w="140402" h="1" fill="none" extrusionOk="0">
                  <a:moveTo>
                    <a:pt x="140401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5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" name="Google Shape;1387;p18"/>
          <p:cNvSpPr/>
          <p:nvPr/>
        </p:nvSpPr>
        <p:spPr>
          <a:xfrm>
            <a:off x="600600" y="1014000"/>
            <a:ext cx="7942800" cy="374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8"/>
          <p:cNvSpPr/>
          <p:nvPr/>
        </p:nvSpPr>
        <p:spPr>
          <a:xfrm>
            <a:off x="600600" y="1014150"/>
            <a:ext cx="7942800" cy="37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9" name="Google Shape;1389;p18"/>
          <p:cNvGrpSpPr/>
          <p:nvPr/>
        </p:nvGrpSpPr>
        <p:grpSpPr>
          <a:xfrm>
            <a:off x="600600" y="519300"/>
            <a:ext cx="7942800" cy="494700"/>
            <a:chOff x="600600" y="519300"/>
            <a:chExt cx="7942800" cy="494700"/>
          </a:xfrm>
        </p:grpSpPr>
        <p:sp>
          <p:nvSpPr>
            <p:cNvPr id="1390" name="Google Shape;1390;p18"/>
            <p:cNvSpPr/>
            <p:nvPr/>
          </p:nvSpPr>
          <p:spPr>
            <a:xfrm>
              <a:off x="600600" y="519300"/>
              <a:ext cx="7942800" cy="4947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18"/>
            <p:cNvGrpSpPr/>
            <p:nvPr/>
          </p:nvGrpSpPr>
          <p:grpSpPr>
            <a:xfrm>
              <a:off x="7542569" y="681111"/>
              <a:ext cx="789243" cy="171052"/>
              <a:chOff x="733775" y="310686"/>
              <a:chExt cx="789243" cy="171052"/>
            </a:xfrm>
          </p:grpSpPr>
          <p:sp>
            <p:nvSpPr>
              <p:cNvPr id="1392" name="Google Shape;1392;p18"/>
              <p:cNvSpPr/>
              <p:nvPr/>
            </p:nvSpPr>
            <p:spPr>
              <a:xfrm>
                <a:off x="1364945" y="310686"/>
                <a:ext cx="158072" cy="1710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x</a:t>
                </a:r>
              </a:p>
            </p:txBody>
          </p:sp>
          <p:sp>
            <p:nvSpPr>
              <p:cNvPr id="1393" name="Google Shape;1393;p18"/>
              <p:cNvSpPr/>
              <p:nvPr/>
            </p:nvSpPr>
            <p:spPr>
              <a:xfrm>
                <a:off x="733775" y="385383"/>
                <a:ext cx="155474" cy="21652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-</a:t>
                </a:r>
              </a:p>
            </p:txBody>
          </p:sp>
          <p:grpSp>
            <p:nvGrpSpPr>
              <p:cNvPr id="1394" name="Google Shape;1394;p18"/>
              <p:cNvGrpSpPr/>
              <p:nvPr/>
            </p:nvGrpSpPr>
            <p:grpSpPr>
              <a:xfrm>
                <a:off x="1015525" y="313175"/>
                <a:ext cx="184510" cy="164017"/>
                <a:chOff x="7228702" y="774508"/>
                <a:chExt cx="285046" cy="253347"/>
              </a:xfrm>
            </p:grpSpPr>
            <p:grpSp>
              <p:nvGrpSpPr>
                <p:cNvPr id="1395" name="Google Shape;1395;p18"/>
                <p:cNvGrpSpPr/>
                <p:nvPr/>
              </p:nvGrpSpPr>
              <p:grpSpPr>
                <a:xfrm>
                  <a:off x="7313001" y="774508"/>
                  <a:ext cx="200747" cy="228523"/>
                  <a:chOff x="7313001" y="774508"/>
                  <a:chExt cx="200747" cy="228523"/>
                </a:xfrm>
              </p:grpSpPr>
              <p:sp>
                <p:nvSpPr>
                  <p:cNvPr id="1396" name="Google Shape;1396;p18"/>
                  <p:cNvSpPr/>
                  <p:nvPr/>
                </p:nvSpPr>
                <p:spPr>
                  <a:xfrm>
                    <a:off x="7315737" y="774508"/>
                    <a:ext cx="198011" cy="22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397" name="Google Shape;1397;p18"/>
                  <p:cNvSpPr/>
                  <p:nvPr/>
                </p:nvSpPr>
                <p:spPr>
                  <a:xfrm>
                    <a:off x="7313001" y="778289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98" name="Google Shape;1398;p18"/>
                <p:cNvGrpSpPr/>
                <p:nvPr/>
              </p:nvGrpSpPr>
              <p:grpSpPr>
                <a:xfrm>
                  <a:off x="7228702" y="809455"/>
                  <a:ext cx="200757" cy="218400"/>
                  <a:chOff x="7269477" y="781280"/>
                  <a:chExt cx="200757" cy="218400"/>
                </a:xfrm>
              </p:grpSpPr>
              <p:sp>
                <p:nvSpPr>
                  <p:cNvPr id="1399" name="Google Shape;1399;p18"/>
                  <p:cNvSpPr/>
                  <p:nvPr/>
                </p:nvSpPr>
                <p:spPr>
                  <a:xfrm>
                    <a:off x="7269477" y="781280"/>
                    <a:ext cx="200749" cy="217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811" extrusionOk="0">
                        <a:moveTo>
                          <a:pt x="0" y="0"/>
                        </a:moveTo>
                        <a:lnTo>
                          <a:pt x="9360" y="0"/>
                        </a:lnTo>
                        <a:lnTo>
                          <a:pt x="9135" y="9811"/>
                        </a:lnTo>
                        <a:lnTo>
                          <a:pt x="57" y="96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</p:sp>
              <p:sp>
                <p:nvSpPr>
                  <p:cNvPr id="1400" name="Google Shape;1400;p18"/>
                  <p:cNvSpPr/>
                  <p:nvPr/>
                </p:nvSpPr>
                <p:spPr>
                  <a:xfrm>
                    <a:off x="7269491" y="782465"/>
                    <a:ext cx="200743" cy="217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30" h="32566" extrusionOk="0">
                        <a:moveTo>
                          <a:pt x="30399" y="659"/>
                        </a:moveTo>
                        <a:cubicBezTo>
                          <a:pt x="35696" y="659"/>
                          <a:pt x="40992" y="748"/>
                          <a:pt x="46287" y="1032"/>
                        </a:cubicBezTo>
                        <a:cubicBezTo>
                          <a:pt x="46271" y="11283"/>
                          <a:pt x="46004" y="21534"/>
                          <a:pt x="46114" y="31801"/>
                        </a:cubicBezTo>
                        <a:cubicBezTo>
                          <a:pt x="40818" y="31890"/>
                          <a:pt x="35523" y="31916"/>
                          <a:pt x="30230" y="31916"/>
                        </a:cubicBezTo>
                        <a:cubicBezTo>
                          <a:pt x="22733" y="31916"/>
                          <a:pt x="15238" y="31864"/>
                          <a:pt x="7744" y="31864"/>
                        </a:cubicBezTo>
                        <a:cubicBezTo>
                          <a:pt x="5560" y="31864"/>
                          <a:pt x="3376" y="31868"/>
                          <a:pt x="1192" y="31879"/>
                        </a:cubicBezTo>
                        <a:cubicBezTo>
                          <a:pt x="925" y="21566"/>
                          <a:pt x="706" y="11252"/>
                          <a:pt x="659" y="923"/>
                        </a:cubicBezTo>
                        <a:lnTo>
                          <a:pt x="659" y="923"/>
                        </a:lnTo>
                        <a:cubicBezTo>
                          <a:pt x="1402" y="926"/>
                          <a:pt x="2145" y="928"/>
                          <a:pt x="2887" y="928"/>
                        </a:cubicBezTo>
                        <a:cubicBezTo>
                          <a:pt x="12055" y="928"/>
                          <a:pt x="21228" y="659"/>
                          <a:pt x="30399" y="659"/>
                        </a:cubicBezTo>
                        <a:close/>
                        <a:moveTo>
                          <a:pt x="30451" y="1"/>
                        </a:moveTo>
                        <a:cubicBezTo>
                          <a:pt x="21100" y="1"/>
                          <a:pt x="11743" y="284"/>
                          <a:pt x="2391" y="284"/>
                        </a:cubicBezTo>
                        <a:cubicBezTo>
                          <a:pt x="1792" y="284"/>
                          <a:pt x="1194" y="282"/>
                          <a:pt x="596" y="280"/>
                        </a:cubicBezTo>
                        <a:cubicBezTo>
                          <a:pt x="535" y="195"/>
                          <a:pt x="431" y="152"/>
                          <a:pt x="327" y="152"/>
                        </a:cubicBezTo>
                        <a:cubicBezTo>
                          <a:pt x="164" y="152"/>
                          <a:pt x="0" y="257"/>
                          <a:pt x="0" y="468"/>
                        </a:cubicBezTo>
                        <a:cubicBezTo>
                          <a:pt x="47" y="10986"/>
                          <a:pt x="267" y="21487"/>
                          <a:pt x="533" y="31989"/>
                        </a:cubicBezTo>
                        <a:cubicBezTo>
                          <a:pt x="533" y="32005"/>
                          <a:pt x="533" y="32020"/>
                          <a:pt x="549" y="32020"/>
                        </a:cubicBezTo>
                        <a:cubicBezTo>
                          <a:pt x="424" y="32224"/>
                          <a:pt x="518" y="32538"/>
                          <a:pt x="800" y="32538"/>
                        </a:cubicBezTo>
                        <a:cubicBezTo>
                          <a:pt x="3274" y="32522"/>
                          <a:pt x="5749" y="32517"/>
                          <a:pt x="8223" y="32517"/>
                        </a:cubicBezTo>
                        <a:cubicBezTo>
                          <a:pt x="15481" y="32517"/>
                          <a:pt x="22739" y="32566"/>
                          <a:pt x="29996" y="32566"/>
                        </a:cubicBezTo>
                        <a:cubicBezTo>
                          <a:pt x="35390" y="32566"/>
                          <a:pt x="40783" y="32539"/>
                          <a:pt x="46177" y="32444"/>
                        </a:cubicBezTo>
                        <a:cubicBezTo>
                          <a:pt x="46365" y="32444"/>
                          <a:pt x="46459" y="32318"/>
                          <a:pt x="46490" y="32162"/>
                        </a:cubicBezTo>
                        <a:cubicBezTo>
                          <a:pt x="46631" y="32146"/>
                          <a:pt x="46773" y="32052"/>
                          <a:pt x="46757" y="31848"/>
                        </a:cubicBezTo>
                        <a:cubicBezTo>
                          <a:pt x="46663" y="21409"/>
                          <a:pt x="46929" y="10954"/>
                          <a:pt x="46929" y="515"/>
                        </a:cubicBezTo>
                        <a:cubicBezTo>
                          <a:pt x="46929" y="300"/>
                          <a:pt x="46765" y="193"/>
                          <a:pt x="46602" y="193"/>
                        </a:cubicBezTo>
                        <a:cubicBezTo>
                          <a:pt x="46479" y="193"/>
                          <a:pt x="46356" y="253"/>
                          <a:pt x="46302" y="374"/>
                        </a:cubicBezTo>
                        <a:cubicBezTo>
                          <a:pt x="41022" y="91"/>
                          <a:pt x="35737" y="1"/>
                          <a:pt x="3045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401" name="Google Shape;1401;p18"/>
            <p:cNvGrpSpPr/>
            <p:nvPr/>
          </p:nvGrpSpPr>
          <p:grpSpPr>
            <a:xfrm>
              <a:off x="812189" y="664537"/>
              <a:ext cx="800559" cy="204209"/>
              <a:chOff x="747420" y="664537"/>
              <a:chExt cx="800559" cy="204209"/>
            </a:xfrm>
          </p:grpSpPr>
          <p:grpSp>
            <p:nvGrpSpPr>
              <p:cNvPr id="1402" name="Google Shape;1402;p18"/>
              <p:cNvGrpSpPr/>
              <p:nvPr/>
            </p:nvGrpSpPr>
            <p:grpSpPr>
              <a:xfrm>
                <a:off x="1339984" y="664537"/>
                <a:ext cx="207995" cy="204209"/>
                <a:chOff x="1541700" y="658850"/>
                <a:chExt cx="253838" cy="249218"/>
              </a:xfrm>
            </p:grpSpPr>
            <p:sp>
              <p:nvSpPr>
                <p:cNvPr id="1403" name="Google Shape;1403;p18"/>
                <p:cNvSpPr/>
                <p:nvPr/>
              </p:nvSpPr>
              <p:spPr>
                <a:xfrm>
                  <a:off x="1541700" y="658850"/>
                  <a:ext cx="253838" cy="249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7" h="16128" extrusionOk="0">
                      <a:moveTo>
                        <a:pt x="6489" y="697"/>
                      </a:moveTo>
                      <a:cubicBezTo>
                        <a:pt x="6850" y="1277"/>
                        <a:pt x="7179" y="1857"/>
                        <a:pt x="7524" y="2437"/>
                      </a:cubicBezTo>
                      <a:cubicBezTo>
                        <a:pt x="7595" y="2553"/>
                        <a:pt x="7692" y="2598"/>
                        <a:pt x="7788" y="2598"/>
                      </a:cubicBezTo>
                      <a:cubicBezTo>
                        <a:pt x="7861" y="2598"/>
                        <a:pt x="7933" y="2572"/>
                        <a:pt x="7994" y="2531"/>
                      </a:cubicBezTo>
                      <a:lnTo>
                        <a:pt x="8088" y="2531"/>
                      </a:lnTo>
                      <a:cubicBezTo>
                        <a:pt x="8274" y="2499"/>
                        <a:pt x="8456" y="2485"/>
                        <a:pt x="8637" y="2485"/>
                      </a:cubicBezTo>
                      <a:cubicBezTo>
                        <a:pt x="9083" y="2485"/>
                        <a:pt x="9518" y="2574"/>
                        <a:pt x="9953" y="2719"/>
                      </a:cubicBezTo>
                      <a:cubicBezTo>
                        <a:pt x="9987" y="2730"/>
                        <a:pt x="10020" y="2741"/>
                        <a:pt x="10053" y="2741"/>
                      </a:cubicBezTo>
                      <a:cubicBezTo>
                        <a:pt x="10067" y="2741"/>
                        <a:pt x="10081" y="2739"/>
                        <a:pt x="10094" y="2735"/>
                      </a:cubicBezTo>
                      <a:cubicBezTo>
                        <a:pt x="10116" y="2738"/>
                        <a:pt x="10137" y="2740"/>
                        <a:pt x="10158" y="2740"/>
                      </a:cubicBezTo>
                      <a:cubicBezTo>
                        <a:pt x="10230" y="2740"/>
                        <a:pt x="10300" y="2717"/>
                        <a:pt x="10361" y="2656"/>
                      </a:cubicBezTo>
                      <a:cubicBezTo>
                        <a:pt x="10847" y="2186"/>
                        <a:pt x="11348" y="1747"/>
                        <a:pt x="11881" y="1340"/>
                      </a:cubicBezTo>
                      <a:cubicBezTo>
                        <a:pt x="12054" y="1434"/>
                        <a:pt x="12242" y="1528"/>
                        <a:pt x="12414" y="1638"/>
                      </a:cubicBezTo>
                      <a:cubicBezTo>
                        <a:pt x="12242" y="2249"/>
                        <a:pt x="12069" y="2845"/>
                        <a:pt x="11897" y="3456"/>
                      </a:cubicBezTo>
                      <a:cubicBezTo>
                        <a:pt x="11756" y="3581"/>
                        <a:pt x="11725" y="3848"/>
                        <a:pt x="11928" y="3973"/>
                      </a:cubicBezTo>
                      <a:cubicBezTo>
                        <a:pt x="12477" y="4334"/>
                        <a:pt x="12869" y="4820"/>
                        <a:pt x="13167" y="5399"/>
                      </a:cubicBezTo>
                      <a:cubicBezTo>
                        <a:pt x="13198" y="5431"/>
                        <a:pt x="13214" y="5462"/>
                        <a:pt x="13245" y="5494"/>
                      </a:cubicBezTo>
                      <a:cubicBezTo>
                        <a:pt x="13292" y="5572"/>
                        <a:pt x="13386" y="5635"/>
                        <a:pt x="13511" y="5635"/>
                      </a:cubicBezTo>
                      <a:cubicBezTo>
                        <a:pt x="14185" y="5635"/>
                        <a:pt x="14859" y="5650"/>
                        <a:pt x="15518" y="5697"/>
                      </a:cubicBezTo>
                      <a:cubicBezTo>
                        <a:pt x="15596" y="5901"/>
                        <a:pt x="15659" y="6089"/>
                        <a:pt x="15706" y="6293"/>
                      </a:cubicBezTo>
                      <a:cubicBezTo>
                        <a:pt x="15126" y="6653"/>
                        <a:pt x="14546" y="6983"/>
                        <a:pt x="13966" y="7343"/>
                      </a:cubicBezTo>
                      <a:cubicBezTo>
                        <a:pt x="13935" y="7359"/>
                        <a:pt x="13903" y="7374"/>
                        <a:pt x="13888" y="7406"/>
                      </a:cubicBezTo>
                      <a:cubicBezTo>
                        <a:pt x="13778" y="7469"/>
                        <a:pt x="13700" y="7594"/>
                        <a:pt x="13731" y="7766"/>
                      </a:cubicBezTo>
                      <a:cubicBezTo>
                        <a:pt x="13888" y="8393"/>
                        <a:pt x="13856" y="9005"/>
                        <a:pt x="13684" y="9632"/>
                      </a:cubicBezTo>
                      <a:cubicBezTo>
                        <a:pt x="13684" y="9663"/>
                        <a:pt x="13684" y="9694"/>
                        <a:pt x="13684" y="9726"/>
                      </a:cubicBezTo>
                      <a:cubicBezTo>
                        <a:pt x="13653" y="9835"/>
                        <a:pt x="13668" y="9945"/>
                        <a:pt x="13762" y="10039"/>
                      </a:cubicBezTo>
                      <a:cubicBezTo>
                        <a:pt x="14264" y="10494"/>
                        <a:pt x="14750" y="10980"/>
                        <a:pt x="15220" y="11465"/>
                      </a:cubicBezTo>
                      <a:cubicBezTo>
                        <a:pt x="15126" y="11669"/>
                        <a:pt x="15048" y="11842"/>
                        <a:pt x="14938" y="12030"/>
                      </a:cubicBezTo>
                      <a:cubicBezTo>
                        <a:pt x="14280" y="11904"/>
                        <a:pt x="13637" y="11748"/>
                        <a:pt x="12979" y="11622"/>
                      </a:cubicBezTo>
                      <a:cubicBezTo>
                        <a:pt x="12947" y="11614"/>
                        <a:pt x="12916" y="11610"/>
                        <a:pt x="12886" y="11610"/>
                      </a:cubicBezTo>
                      <a:cubicBezTo>
                        <a:pt x="12857" y="11610"/>
                        <a:pt x="12830" y="11614"/>
                        <a:pt x="12806" y="11622"/>
                      </a:cubicBezTo>
                      <a:cubicBezTo>
                        <a:pt x="12777" y="11615"/>
                        <a:pt x="12748" y="11611"/>
                        <a:pt x="12718" y="11611"/>
                      </a:cubicBezTo>
                      <a:cubicBezTo>
                        <a:pt x="12618" y="11611"/>
                        <a:pt x="12518" y="11655"/>
                        <a:pt x="12446" y="11763"/>
                      </a:cubicBezTo>
                      <a:cubicBezTo>
                        <a:pt x="12069" y="12281"/>
                        <a:pt x="11552" y="12672"/>
                        <a:pt x="10972" y="12939"/>
                      </a:cubicBezTo>
                      <a:cubicBezTo>
                        <a:pt x="10925" y="12970"/>
                        <a:pt x="10878" y="13002"/>
                        <a:pt x="10863" y="13033"/>
                      </a:cubicBezTo>
                      <a:cubicBezTo>
                        <a:pt x="10784" y="13080"/>
                        <a:pt x="10737" y="13158"/>
                        <a:pt x="10737" y="13268"/>
                      </a:cubicBezTo>
                      <a:cubicBezTo>
                        <a:pt x="10706" y="13942"/>
                        <a:pt x="10674" y="14616"/>
                        <a:pt x="10596" y="15274"/>
                      </a:cubicBezTo>
                      <a:cubicBezTo>
                        <a:pt x="10392" y="15337"/>
                        <a:pt x="10189" y="15384"/>
                        <a:pt x="9985" y="15431"/>
                      </a:cubicBezTo>
                      <a:cubicBezTo>
                        <a:pt x="9687" y="14882"/>
                        <a:pt x="9389" y="14334"/>
                        <a:pt x="9091" y="13785"/>
                      </a:cubicBezTo>
                      <a:cubicBezTo>
                        <a:pt x="9091" y="13616"/>
                        <a:pt x="8951" y="13434"/>
                        <a:pt x="8752" y="13434"/>
                      </a:cubicBezTo>
                      <a:cubicBezTo>
                        <a:pt x="8730" y="13434"/>
                        <a:pt x="8707" y="13436"/>
                        <a:pt x="8684" y="13440"/>
                      </a:cubicBezTo>
                      <a:cubicBezTo>
                        <a:pt x="8460" y="13484"/>
                        <a:pt x="8240" y="13505"/>
                        <a:pt x="8021" y="13505"/>
                      </a:cubicBezTo>
                      <a:cubicBezTo>
                        <a:pt x="7613" y="13505"/>
                        <a:pt x="7211" y="13432"/>
                        <a:pt x="6803" y="13299"/>
                      </a:cubicBezTo>
                      <a:cubicBezTo>
                        <a:pt x="6772" y="13284"/>
                        <a:pt x="6724" y="13284"/>
                        <a:pt x="6693" y="13284"/>
                      </a:cubicBezTo>
                      <a:cubicBezTo>
                        <a:pt x="6673" y="13280"/>
                        <a:pt x="6652" y="13278"/>
                        <a:pt x="6631" y="13278"/>
                      </a:cubicBezTo>
                      <a:cubicBezTo>
                        <a:pt x="6553" y="13278"/>
                        <a:pt x="6472" y="13304"/>
                        <a:pt x="6411" y="13378"/>
                      </a:cubicBezTo>
                      <a:cubicBezTo>
                        <a:pt x="5925" y="13848"/>
                        <a:pt x="5439" y="14303"/>
                        <a:pt x="4922" y="14741"/>
                      </a:cubicBezTo>
                      <a:cubicBezTo>
                        <a:pt x="4734" y="14663"/>
                        <a:pt x="4546" y="14553"/>
                        <a:pt x="4373" y="14444"/>
                      </a:cubicBezTo>
                      <a:cubicBezTo>
                        <a:pt x="4530" y="13801"/>
                        <a:pt x="4718" y="13143"/>
                        <a:pt x="4875" y="12500"/>
                      </a:cubicBezTo>
                      <a:cubicBezTo>
                        <a:pt x="4922" y="12312"/>
                        <a:pt x="4828" y="12186"/>
                        <a:pt x="4702" y="12124"/>
                      </a:cubicBezTo>
                      <a:cubicBezTo>
                        <a:pt x="4687" y="12092"/>
                        <a:pt x="4655" y="12077"/>
                        <a:pt x="4624" y="12061"/>
                      </a:cubicBezTo>
                      <a:cubicBezTo>
                        <a:pt x="4060" y="11716"/>
                        <a:pt x="3637" y="11262"/>
                        <a:pt x="3323" y="10697"/>
                      </a:cubicBezTo>
                      <a:cubicBezTo>
                        <a:pt x="3307" y="10666"/>
                        <a:pt x="3276" y="10635"/>
                        <a:pt x="3260" y="10619"/>
                      </a:cubicBezTo>
                      <a:cubicBezTo>
                        <a:pt x="3213" y="10525"/>
                        <a:pt x="3119" y="10462"/>
                        <a:pt x="2978" y="10462"/>
                      </a:cubicBezTo>
                      <a:cubicBezTo>
                        <a:pt x="2562" y="10482"/>
                        <a:pt x="2145" y="10495"/>
                        <a:pt x="1725" y="10495"/>
                      </a:cubicBezTo>
                      <a:cubicBezTo>
                        <a:pt x="1465" y="10495"/>
                        <a:pt x="1204" y="10490"/>
                        <a:pt x="941" y="10478"/>
                      </a:cubicBezTo>
                      <a:cubicBezTo>
                        <a:pt x="862" y="10290"/>
                        <a:pt x="800" y="10086"/>
                        <a:pt x="737" y="9898"/>
                      </a:cubicBezTo>
                      <a:cubicBezTo>
                        <a:pt x="1301" y="9522"/>
                        <a:pt x="1865" y="9161"/>
                        <a:pt x="2430" y="8785"/>
                      </a:cubicBezTo>
                      <a:cubicBezTo>
                        <a:pt x="2477" y="8754"/>
                        <a:pt x="2524" y="8707"/>
                        <a:pt x="2539" y="8660"/>
                      </a:cubicBezTo>
                      <a:cubicBezTo>
                        <a:pt x="2649" y="8581"/>
                        <a:pt x="2728" y="8456"/>
                        <a:pt x="2696" y="8299"/>
                      </a:cubicBezTo>
                      <a:cubicBezTo>
                        <a:pt x="2602" y="7672"/>
                        <a:pt x="2681" y="7045"/>
                        <a:pt x="2900" y="6450"/>
                      </a:cubicBezTo>
                      <a:cubicBezTo>
                        <a:pt x="2916" y="6387"/>
                        <a:pt x="2931" y="6340"/>
                        <a:pt x="2916" y="6293"/>
                      </a:cubicBezTo>
                      <a:cubicBezTo>
                        <a:pt x="2931" y="6215"/>
                        <a:pt x="2916" y="6121"/>
                        <a:pt x="2837" y="6042"/>
                      </a:cubicBezTo>
                      <a:cubicBezTo>
                        <a:pt x="2383" y="5541"/>
                        <a:pt x="1944" y="5039"/>
                        <a:pt x="1521" y="4522"/>
                      </a:cubicBezTo>
                      <a:cubicBezTo>
                        <a:pt x="1615" y="4334"/>
                        <a:pt x="1724" y="4161"/>
                        <a:pt x="1834" y="3973"/>
                      </a:cubicBezTo>
                      <a:cubicBezTo>
                        <a:pt x="2430" y="4146"/>
                        <a:pt x="3025" y="4334"/>
                        <a:pt x="3637" y="4506"/>
                      </a:cubicBezTo>
                      <a:cubicBezTo>
                        <a:pt x="3698" y="4575"/>
                        <a:pt x="3793" y="4618"/>
                        <a:pt x="3891" y="4618"/>
                      </a:cubicBezTo>
                      <a:cubicBezTo>
                        <a:pt x="3993" y="4618"/>
                        <a:pt x="4097" y="4571"/>
                        <a:pt x="4170" y="4459"/>
                      </a:cubicBezTo>
                      <a:cubicBezTo>
                        <a:pt x="4514" y="3926"/>
                        <a:pt x="5016" y="3534"/>
                        <a:pt x="5580" y="3236"/>
                      </a:cubicBezTo>
                      <a:cubicBezTo>
                        <a:pt x="5627" y="3205"/>
                        <a:pt x="5659" y="3189"/>
                        <a:pt x="5690" y="3158"/>
                      </a:cubicBezTo>
                      <a:cubicBezTo>
                        <a:pt x="5768" y="3111"/>
                        <a:pt x="5815" y="3017"/>
                        <a:pt x="5815" y="2892"/>
                      </a:cubicBezTo>
                      <a:cubicBezTo>
                        <a:pt x="5815" y="2218"/>
                        <a:pt x="5847" y="1559"/>
                        <a:pt x="5894" y="885"/>
                      </a:cubicBezTo>
                      <a:cubicBezTo>
                        <a:pt x="6098" y="807"/>
                        <a:pt x="6286" y="744"/>
                        <a:pt x="6489" y="697"/>
                      </a:cubicBezTo>
                      <a:close/>
                      <a:moveTo>
                        <a:pt x="6651" y="1"/>
                      </a:moveTo>
                      <a:cubicBezTo>
                        <a:pt x="6629" y="1"/>
                        <a:pt x="6607" y="3"/>
                        <a:pt x="6583" y="8"/>
                      </a:cubicBezTo>
                      <a:cubicBezTo>
                        <a:pt x="6223" y="86"/>
                        <a:pt x="5862" y="180"/>
                        <a:pt x="5518" y="321"/>
                      </a:cubicBezTo>
                      <a:cubicBezTo>
                        <a:pt x="5424" y="368"/>
                        <a:pt x="5345" y="431"/>
                        <a:pt x="5298" y="525"/>
                      </a:cubicBezTo>
                      <a:cubicBezTo>
                        <a:pt x="5298" y="525"/>
                        <a:pt x="5298" y="540"/>
                        <a:pt x="5298" y="540"/>
                      </a:cubicBezTo>
                      <a:cubicBezTo>
                        <a:pt x="5282" y="572"/>
                        <a:pt x="5267" y="619"/>
                        <a:pt x="5267" y="666"/>
                      </a:cubicBezTo>
                      <a:cubicBezTo>
                        <a:pt x="5204" y="1356"/>
                        <a:pt x="5173" y="2030"/>
                        <a:pt x="5173" y="2719"/>
                      </a:cubicBezTo>
                      <a:cubicBezTo>
                        <a:pt x="4640" y="3017"/>
                        <a:pt x="4170" y="3393"/>
                        <a:pt x="3809" y="3879"/>
                      </a:cubicBezTo>
                      <a:cubicBezTo>
                        <a:pt x="3166" y="3691"/>
                        <a:pt x="2524" y="3487"/>
                        <a:pt x="1881" y="3315"/>
                      </a:cubicBezTo>
                      <a:cubicBezTo>
                        <a:pt x="1881" y="3315"/>
                        <a:pt x="1865" y="3299"/>
                        <a:pt x="1865" y="3299"/>
                      </a:cubicBezTo>
                      <a:cubicBezTo>
                        <a:pt x="1813" y="3271"/>
                        <a:pt x="1761" y="3258"/>
                        <a:pt x="1711" y="3258"/>
                      </a:cubicBezTo>
                      <a:cubicBezTo>
                        <a:pt x="1595" y="3258"/>
                        <a:pt x="1488" y="3326"/>
                        <a:pt x="1411" y="3425"/>
                      </a:cubicBezTo>
                      <a:cubicBezTo>
                        <a:pt x="1207" y="3722"/>
                        <a:pt x="1019" y="4036"/>
                        <a:pt x="862" y="4381"/>
                      </a:cubicBezTo>
                      <a:cubicBezTo>
                        <a:pt x="815" y="4475"/>
                        <a:pt x="815" y="4569"/>
                        <a:pt x="847" y="4663"/>
                      </a:cubicBezTo>
                      <a:cubicBezTo>
                        <a:pt x="862" y="4710"/>
                        <a:pt x="878" y="4757"/>
                        <a:pt x="909" y="4804"/>
                      </a:cubicBezTo>
                      <a:cubicBezTo>
                        <a:pt x="1333" y="5337"/>
                        <a:pt x="1787" y="5854"/>
                        <a:pt x="2242" y="6356"/>
                      </a:cubicBezTo>
                      <a:cubicBezTo>
                        <a:pt x="2038" y="6983"/>
                        <a:pt x="1959" y="7610"/>
                        <a:pt x="2038" y="8252"/>
                      </a:cubicBezTo>
                      <a:cubicBezTo>
                        <a:pt x="1442" y="8660"/>
                        <a:pt x="831" y="9052"/>
                        <a:pt x="235" y="9443"/>
                      </a:cubicBezTo>
                      <a:cubicBezTo>
                        <a:pt x="94" y="9506"/>
                        <a:pt x="0" y="9647"/>
                        <a:pt x="47" y="9820"/>
                      </a:cubicBezTo>
                      <a:cubicBezTo>
                        <a:pt x="141" y="10212"/>
                        <a:pt x="267" y="10588"/>
                        <a:pt x="439" y="10948"/>
                      </a:cubicBezTo>
                      <a:cubicBezTo>
                        <a:pt x="470" y="11011"/>
                        <a:pt x="517" y="11058"/>
                        <a:pt x="596" y="11089"/>
                      </a:cubicBezTo>
                      <a:cubicBezTo>
                        <a:pt x="643" y="11105"/>
                        <a:pt x="690" y="11121"/>
                        <a:pt x="753" y="11121"/>
                      </a:cubicBezTo>
                      <a:cubicBezTo>
                        <a:pt x="1097" y="11136"/>
                        <a:pt x="1442" y="11144"/>
                        <a:pt x="1787" y="11144"/>
                      </a:cubicBezTo>
                      <a:cubicBezTo>
                        <a:pt x="2132" y="11144"/>
                        <a:pt x="2477" y="11136"/>
                        <a:pt x="2822" y="11121"/>
                      </a:cubicBezTo>
                      <a:cubicBezTo>
                        <a:pt x="3166" y="11701"/>
                        <a:pt x="3621" y="12186"/>
                        <a:pt x="4185" y="12547"/>
                      </a:cubicBezTo>
                      <a:cubicBezTo>
                        <a:pt x="4028" y="13190"/>
                        <a:pt x="3840" y="13832"/>
                        <a:pt x="3684" y="14491"/>
                      </a:cubicBezTo>
                      <a:cubicBezTo>
                        <a:pt x="3684" y="14491"/>
                        <a:pt x="3684" y="14491"/>
                        <a:pt x="3684" y="14506"/>
                      </a:cubicBezTo>
                      <a:cubicBezTo>
                        <a:pt x="3652" y="14632"/>
                        <a:pt x="3684" y="14773"/>
                        <a:pt x="3825" y="14882"/>
                      </a:cubicBezTo>
                      <a:cubicBezTo>
                        <a:pt x="4123" y="15086"/>
                        <a:pt x="4452" y="15259"/>
                        <a:pt x="4797" y="15400"/>
                      </a:cubicBezTo>
                      <a:cubicBezTo>
                        <a:pt x="4840" y="15426"/>
                        <a:pt x="4892" y="15437"/>
                        <a:pt x="4944" y="15437"/>
                      </a:cubicBezTo>
                      <a:cubicBezTo>
                        <a:pt x="4986" y="15437"/>
                        <a:pt x="5028" y="15429"/>
                        <a:pt x="5063" y="15415"/>
                      </a:cubicBezTo>
                      <a:cubicBezTo>
                        <a:pt x="5126" y="15415"/>
                        <a:pt x="5173" y="15384"/>
                        <a:pt x="5220" y="15353"/>
                      </a:cubicBezTo>
                      <a:cubicBezTo>
                        <a:pt x="5753" y="14914"/>
                        <a:pt x="6254" y="14444"/>
                        <a:pt x="6740" y="13958"/>
                      </a:cubicBezTo>
                      <a:cubicBezTo>
                        <a:pt x="7154" y="14081"/>
                        <a:pt x="7575" y="14148"/>
                        <a:pt x="8005" y="14148"/>
                      </a:cubicBezTo>
                      <a:cubicBezTo>
                        <a:pt x="8178" y="14148"/>
                        <a:pt x="8352" y="14137"/>
                        <a:pt x="8527" y="14114"/>
                      </a:cubicBezTo>
                      <a:cubicBezTo>
                        <a:pt x="8841" y="14710"/>
                        <a:pt x="9154" y="15290"/>
                        <a:pt x="9483" y="15870"/>
                      </a:cubicBezTo>
                      <a:cubicBezTo>
                        <a:pt x="9483" y="15886"/>
                        <a:pt x="9483" y="15886"/>
                        <a:pt x="9483" y="15886"/>
                      </a:cubicBezTo>
                      <a:cubicBezTo>
                        <a:pt x="9537" y="16047"/>
                        <a:pt x="9671" y="16127"/>
                        <a:pt x="9817" y="16127"/>
                      </a:cubicBezTo>
                      <a:cubicBezTo>
                        <a:pt x="9841" y="16127"/>
                        <a:pt x="9866" y="16125"/>
                        <a:pt x="9891" y="16121"/>
                      </a:cubicBezTo>
                      <a:cubicBezTo>
                        <a:pt x="10251" y="16058"/>
                        <a:pt x="10612" y="15964"/>
                        <a:pt x="10957" y="15839"/>
                      </a:cubicBezTo>
                      <a:cubicBezTo>
                        <a:pt x="11051" y="15807"/>
                        <a:pt x="11113" y="15745"/>
                        <a:pt x="11145" y="15666"/>
                      </a:cubicBezTo>
                      <a:cubicBezTo>
                        <a:pt x="11192" y="15619"/>
                        <a:pt x="11207" y="15572"/>
                        <a:pt x="11223" y="15509"/>
                      </a:cubicBezTo>
                      <a:cubicBezTo>
                        <a:pt x="11301" y="14820"/>
                        <a:pt x="11348" y="14146"/>
                        <a:pt x="11380" y="13456"/>
                      </a:cubicBezTo>
                      <a:cubicBezTo>
                        <a:pt x="11960" y="13174"/>
                        <a:pt x="12461" y="12766"/>
                        <a:pt x="12869" y="12265"/>
                      </a:cubicBezTo>
                      <a:cubicBezTo>
                        <a:pt x="13574" y="12406"/>
                        <a:pt x="14280" y="12563"/>
                        <a:pt x="14985" y="12704"/>
                      </a:cubicBezTo>
                      <a:cubicBezTo>
                        <a:pt x="15029" y="12718"/>
                        <a:pt x="15075" y="12727"/>
                        <a:pt x="15120" y="12727"/>
                      </a:cubicBezTo>
                      <a:cubicBezTo>
                        <a:pt x="15220" y="12727"/>
                        <a:pt x="15317" y="12686"/>
                        <a:pt x="15392" y="12578"/>
                      </a:cubicBezTo>
                      <a:cubicBezTo>
                        <a:pt x="15596" y="12233"/>
                        <a:pt x="15769" y="11873"/>
                        <a:pt x="15910" y="11512"/>
                      </a:cubicBezTo>
                      <a:cubicBezTo>
                        <a:pt x="15925" y="11434"/>
                        <a:pt x="15925" y="11356"/>
                        <a:pt x="15894" y="11293"/>
                      </a:cubicBezTo>
                      <a:cubicBezTo>
                        <a:pt x="15878" y="11246"/>
                        <a:pt x="15847" y="11199"/>
                        <a:pt x="15816" y="11152"/>
                      </a:cubicBezTo>
                      <a:cubicBezTo>
                        <a:pt x="15345" y="10650"/>
                        <a:pt x="14859" y="10164"/>
                        <a:pt x="14342" y="9694"/>
                      </a:cubicBezTo>
                      <a:cubicBezTo>
                        <a:pt x="14499" y="9067"/>
                        <a:pt x="14530" y="8456"/>
                        <a:pt x="14421" y="7829"/>
                      </a:cubicBezTo>
                      <a:cubicBezTo>
                        <a:pt x="15016" y="7469"/>
                        <a:pt x="15627" y="7124"/>
                        <a:pt x="16223" y="6747"/>
                      </a:cubicBezTo>
                      <a:lnTo>
                        <a:pt x="16239" y="6747"/>
                      </a:lnTo>
                      <a:cubicBezTo>
                        <a:pt x="16349" y="6669"/>
                        <a:pt x="16427" y="6544"/>
                        <a:pt x="16396" y="6387"/>
                      </a:cubicBezTo>
                      <a:cubicBezTo>
                        <a:pt x="16333" y="6026"/>
                        <a:pt x="16223" y="5666"/>
                        <a:pt x="16082" y="5321"/>
                      </a:cubicBezTo>
                      <a:cubicBezTo>
                        <a:pt x="16035" y="5227"/>
                        <a:pt x="15972" y="5149"/>
                        <a:pt x="15878" y="5102"/>
                      </a:cubicBezTo>
                      <a:cubicBezTo>
                        <a:pt x="15847" y="5086"/>
                        <a:pt x="15800" y="5070"/>
                        <a:pt x="15737" y="5070"/>
                      </a:cubicBezTo>
                      <a:cubicBezTo>
                        <a:pt x="15048" y="5008"/>
                        <a:pt x="14374" y="4976"/>
                        <a:pt x="13684" y="4976"/>
                      </a:cubicBezTo>
                      <a:cubicBezTo>
                        <a:pt x="13386" y="4443"/>
                        <a:pt x="13010" y="3989"/>
                        <a:pt x="12524" y="3613"/>
                      </a:cubicBezTo>
                      <a:cubicBezTo>
                        <a:pt x="12712" y="2970"/>
                        <a:pt x="12900" y="2327"/>
                        <a:pt x="13073" y="1685"/>
                      </a:cubicBezTo>
                      <a:lnTo>
                        <a:pt x="13088" y="1685"/>
                      </a:lnTo>
                      <a:cubicBezTo>
                        <a:pt x="13182" y="1512"/>
                        <a:pt x="13120" y="1340"/>
                        <a:pt x="12979" y="1230"/>
                      </a:cubicBezTo>
                      <a:cubicBezTo>
                        <a:pt x="12681" y="1011"/>
                        <a:pt x="12352" y="823"/>
                        <a:pt x="12022" y="666"/>
                      </a:cubicBezTo>
                      <a:cubicBezTo>
                        <a:pt x="11971" y="649"/>
                        <a:pt x="11914" y="636"/>
                        <a:pt x="11859" y="636"/>
                      </a:cubicBezTo>
                      <a:cubicBezTo>
                        <a:pt x="11813" y="636"/>
                        <a:pt x="11767" y="645"/>
                        <a:pt x="11725" y="666"/>
                      </a:cubicBezTo>
                      <a:cubicBezTo>
                        <a:pt x="11678" y="666"/>
                        <a:pt x="11631" y="697"/>
                        <a:pt x="11584" y="729"/>
                      </a:cubicBezTo>
                      <a:cubicBezTo>
                        <a:pt x="11051" y="1152"/>
                        <a:pt x="10533" y="1591"/>
                        <a:pt x="10032" y="2061"/>
                      </a:cubicBezTo>
                      <a:cubicBezTo>
                        <a:pt x="9575" y="1912"/>
                        <a:pt x="9112" y="1836"/>
                        <a:pt x="8641" y="1836"/>
                      </a:cubicBezTo>
                      <a:cubicBezTo>
                        <a:pt x="8417" y="1836"/>
                        <a:pt x="8191" y="1853"/>
                        <a:pt x="7963" y="1888"/>
                      </a:cubicBezTo>
                      <a:cubicBezTo>
                        <a:pt x="7618" y="1324"/>
                        <a:pt x="7289" y="760"/>
                        <a:pt x="6944" y="196"/>
                      </a:cubicBezTo>
                      <a:cubicBezTo>
                        <a:pt x="6944" y="180"/>
                        <a:pt x="6944" y="180"/>
                        <a:pt x="6944" y="180"/>
                      </a:cubicBezTo>
                      <a:cubicBezTo>
                        <a:pt x="6877" y="73"/>
                        <a:pt x="6777" y="1"/>
                        <a:pt x="6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18"/>
                <p:cNvSpPr/>
                <p:nvPr/>
              </p:nvSpPr>
              <p:spPr>
                <a:xfrm>
                  <a:off x="1610522" y="731473"/>
                  <a:ext cx="118892" cy="10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4" h="6536" extrusionOk="0">
                      <a:moveTo>
                        <a:pt x="3911" y="632"/>
                      </a:moveTo>
                      <a:cubicBezTo>
                        <a:pt x="4113" y="632"/>
                        <a:pt x="4324" y="653"/>
                        <a:pt x="4543" y="699"/>
                      </a:cubicBezTo>
                      <a:cubicBezTo>
                        <a:pt x="4575" y="715"/>
                        <a:pt x="4590" y="715"/>
                        <a:pt x="4622" y="715"/>
                      </a:cubicBezTo>
                      <a:cubicBezTo>
                        <a:pt x="5923" y="1044"/>
                        <a:pt x="6910" y="2345"/>
                        <a:pt x="6659" y="3709"/>
                      </a:cubicBezTo>
                      <a:cubicBezTo>
                        <a:pt x="6424" y="5030"/>
                        <a:pt x="5141" y="5882"/>
                        <a:pt x="3857" y="5882"/>
                      </a:cubicBezTo>
                      <a:cubicBezTo>
                        <a:pt x="3603" y="5882"/>
                        <a:pt x="3348" y="5848"/>
                        <a:pt x="3101" y="5778"/>
                      </a:cubicBezTo>
                      <a:cubicBezTo>
                        <a:pt x="0" y="4856"/>
                        <a:pt x="1090" y="632"/>
                        <a:pt x="3911" y="632"/>
                      </a:cubicBezTo>
                      <a:close/>
                      <a:moveTo>
                        <a:pt x="3944" y="0"/>
                      </a:moveTo>
                      <a:cubicBezTo>
                        <a:pt x="2477" y="0"/>
                        <a:pt x="1085" y="880"/>
                        <a:pt x="640" y="2361"/>
                      </a:cubicBezTo>
                      <a:cubicBezTo>
                        <a:pt x="107" y="4132"/>
                        <a:pt x="1189" y="5888"/>
                        <a:pt x="2929" y="6405"/>
                      </a:cubicBezTo>
                      <a:cubicBezTo>
                        <a:pt x="3234" y="6493"/>
                        <a:pt x="3548" y="6535"/>
                        <a:pt x="3860" y="6535"/>
                      </a:cubicBezTo>
                      <a:cubicBezTo>
                        <a:pt x="5380" y="6535"/>
                        <a:pt x="6878" y="5541"/>
                        <a:pt x="7255" y="4007"/>
                      </a:cubicBezTo>
                      <a:cubicBezTo>
                        <a:pt x="7694" y="2267"/>
                        <a:pt x="6471" y="496"/>
                        <a:pt x="4778" y="73"/>
                      </a:cubicBezTo>
                      <a:lnTo>
                        <a:pt x="4669" y="73"/>
                      </a:lnTo>
                      <a:cubicBezTo>
                        <a:pt x="4428" y="24"/>
                        <a:pt x="4185" y="0"/>
                        <a:pt x="39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05" name="Google Shape;1405;p18"/>
              <p:cNvSpPr/>
              <p:nvPr/>
            </p:nvSpPr>
            <p:spPr>
              <a:xfrm rot="-5400000">
                <a:off x="71510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  <p:sp>
            <p:nvSpPr>
              <p:cNvPr id="1406" name="Google Shape;1406;p18"/>
              <p:cNvSpPr/>
              <p:nvPr/>
            </p:nvSpPr>
            <p:spPr>
              <a:xfrm rot="5400000" flipH="1">
                <a:off x="1011380" y="702546"/>
                <a:ext cx="192827" cy="128187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2"/>
                    </a:solidFill>
                    <a:latin typeface="Gaegu;300"/>
                  </a:rPr>
                  <a:t>^</a:t>
                </a:r>
              </a:p>
            </p:txBody>
          </p:sp>
        </p:grpSp>
      </p:grpSp>
      <p:sp>
        <p:nvSpPr>
          <p:cNvPr id="1407" name="Google Shape;1407;p18"/>
          <p:cNvSpPr txBox="1">
            <a:spLocks noGrp="1"/>
          </p:cNvSpPr>
          <p:nvPr>
            <p:ph type="title"/>
          </p:nvPr>
        </p:nvSpPr>
        <p:spPr>
          <a:xfrm>
            <a:off x="1280316" y="2095525"/>
            <a:ext cx="40071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8" name="Google Shape;1408;p18"/>
          <p:cNvSpPr txBox="1">
            <a:spLocks noGrp="1"/>
          </p:cNvSpPr>
          <p:nvPr>
            <p:ph type="subTitle" idx="1"/>
          </p:nvPr>
        </p:nvSpPr>
        <p:spPr>
          <a:xfrm>
            <a:off x="1279114" y="2961325"/>
            <a:ext cx="4009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9" name="Google Shape;1409;p18"/>
          <p:cNvSpPr txBox="1">
            <a:spLocks noGrp="1"/>
          </p:cNvSpPr>
          <p:nvPr>
            <p:ph type="title" idx="2" hasCustomPrompt="1"/>
          </p:nvPr>
        </p:nvSpPr>
        <p:spPr>
          <a:xfrm>
            <a:off x="5664889" y="1643675"/>
            <a:ext cx="2041500" cy="222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10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aegu"/>
              <a:buNone/>
              <a:defRPr sz="3000" b="1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●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 Round"/>
              <a:buChar char="○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Varela Round"/>
              <a:buChar char="■"/>
              <a:defRPr sz="1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8" r:id="rId6"/>
    <p:sldLayoutId id="2147483660" r:id="rId7"/>
    <p:sldLayoutId id="2147483661" r:id="rId8"/>
    <p:sldLayoutId id="2147483664" r:id="rId9"/>
    <p:sldLayoutId id="2147483670" r:id="rId10"/>
    <p:sldLayoutId id="2147483672" r:id="rId11"/>
    <p:sldLayoutId id="2147483674" r:id="rId12"/>
    <p:sldLayoutId id="2147483676" r:id="rId13"/>
    <p:sldLayoutId id="2147483683" r:id="rId14"/>
    <p:sldLayoutId id="2147483687" r:id="rId15"/>
    <p:sldLayoutId id="2147483688" r:id="rId16"/>
    <p:sldLayoutId id="2147483691" r:id="rId17"/>
    <p:sldLayoutId id="214748369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9.xml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49"/>
          <p:cNvSpPr/>
          <p:nvPr/>
        </p:nvSpPr>
        <p:spPr>
          <a:xfrm rot="3599982">
            <a:off x="6531639" y="-461262"/>
            <a:ext cx="7613" cy="10468"/>
          </a:xfrm>
          <a:custGeom>
            <a:avLst/>
            <a:gdLst/>
            <a:ahLst/>
            <a:cxnLst/>
            <a:rect l="l" t="t" r="r" b="b"/>
            <a:pathLst>
              <a:path w="160" h="220" extrusionOk="0">
                <a:moveTo>
                  <a:pt x="160" y="0"/>
                </a:moveTo>
                <a:lnTo>
                  <a:pt x="160" y="0"/>
                </a:lnTo>
                <a:cubicBezTo>
                  <a:pt x="0" y="219"/>
                  <a:pt x="120" y="160"/>
                  <a:pt x="140" y="219"/>
                </a:cubicBezTo>
                <a:lnTo>
                  <a:pt x="1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49"/>
          <p:cNvSpPr/>
          <p:nvPr/>
        </p:nvSpPr>
        <p:spPr>
          <a:xfrm rot="3599982">
            <a:off x="6759282" y="-286817"/>
            <a:ext cx="1951" cy="999"/>
          </a:xfrm>
          <a:custGeom>
            <a:avLst/>
            <a:gdLst/>
            <a:ahLst/>
            <a:cxnLst/>
            <a:rect l="l" t="t" r="r" b="b"/>
            <a:pathLst>
              <a:path w="41" h="21" extrusionOk="0">
                <a:moveTo>
                  <a:pt x="1" y="1"/>
                </a:moveTo>
                <a:cubicBezTo>
                  <a:pt x="1" y="1"/>
                  <a:pt x="1" y="21"/>
                  <a:pt x="1" y="21"/>
                </a:cubicBezTo>
                <a:cubicBezTo>
                  <a:pt x="41" y="1"/>
                  <a:pt x="4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8" name="Google Shape;4048;p49"/>
          <p:cNvSpPr/>
          <p:nvPr/>
        </p:nvSpPr>
        <p:spPr>
          <a:xfrm rot="3599982">
            <a:off x="6992440" y="-378235"/>
            <a:ext cx="3045" cy="4901"/>
          </a:xfrm>
          <a:custGeom>
            <a:avLst/>
            <a:gdLst/>
            <a:ahLst/>
            <a:cxnLst/>
            <a:rect l="l" t="t" r="r" b="b"/>
            <a:pathLst>
              <a:path w="64" h="103" extrusionOk="0">
                <a:moveTo>
                  <a:pt x="60" y="1"/>
                </a:moveTo>
                <a:cubicBezTo>
                  <a:pt x="56" y="1"/>
                  <a:pt x="35" y="45"/>
                  <a:pt x="1" y="103"/>
                </a:cubicBezTo>
                <a:cubicBezTo>
                  <a:pt x="20" y="83"/>
                  <a:pt x="20" y="83"/>
                  <a:pt x="40" y="83"/>
                </a:cubicBezTo>
                <a:cubicBezTo>
                  <a:pt x="57" y="24"/>
                  <a:pt x="63" y="1"/>
                  <a:pt x="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49"/>
          <p:cNvSpPr/>
          <p:nvPr/>
        </p:nvSpPr>
        <p:spPr>
          <a:xfrm rot="3599982">
            <a:off x="6845545" y="-416022"/>
            <a:ext cx="999" cy="1903"/>
          </a:xfrm>
          <a:custGeom>
            <a:avLst/>
            <a:gdLst/>
            <a:ahLst/>
            <a:cxnLst/>
            <a:rect l="l" t="t" r="r" b="b"/>
            <a:pathLst>
              <a:path w="21" h="40" extrusionOk="0">
                <a:moveTo>
                  <a:pt x="20" y="0"/>
                </a:moveTo>
                <a:lnTo>
                  <a:pt x="20" y="0"/>
                </a:lnTo>
                <a:cubicBezTo>
                  <a:pt x="20" y="20"/>
                  <a:pt x="0" y="40"/>
                  <a:pt x="0" y="40"/>
                </a:cubicBezTo>
                <a:cubicBezTo>
                  <a:pt x="20" y="20"/>
                  <a:pt x="20" y="20"/>
                  <a:pt x="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49"/>
          <p:cNvSpPr/>
          <p:nvPr/>
        </p:nvSpPr>
        <p:spPr>
          <a:xfrm rot="3599982">
            <a:off x="6531676" y="-450822"/>
            <a:ext cx="999" cy="999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1" y="0"/>
                </a:moveTo>
                <a:lnTo>
                  <a:pt x="1" y="20"/>
                </a:lnTo>
                <a:lnTo>
                  <a:pt x="21" y="20"/>
                </a:lnTo>
                <a:cubicBezTo>
                  <a:pt x="21" y="0"/>
                  <a:pt x="2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49"/>
          <p:cNvSpPr/>
          <p:nvPr/>
        </p:nvSpPr>
        <p:spPr>
          <a:xfrm rot="3599982">
            <a:off x="6660619" y="-281384"/>
            <a:ext cx="8564" cy="5139"/>
          </a:xfrm>
          <a:custGeom>
            <a:avLst/>
            <a:gdLst/>
            <a:ahLst/>
            <a:cxnLst/>
            <a:rect l="l" t="t" r="r" b="b"/>
            <a:pathLst>
              <a:path w="180" h="108" extrusionOk="0">
                <a:moveTo>
                  <a:pt x="180" y="1"/>
                </a:moveTo>
                <a:lnTo>
                  <a:pt x="180" y="1"/>
                </a:lnTo>
                <a:cubicBezTo>
                  <a:pt x="100" y="60"/>
                  <a:pt x="40" y="80"/>
                  <a:pt x="1" y="100"/>
                </a:cubicBezTo>
                <a:cubicBezTo>
                  <a:pt x="5" y="105"/>
                  <a:pt x="12" y="107"/>
                  <a:pt x="20" y="107"/>
                </a:cubicBezTo>
                <a:cubicBezTo>
                  <a:pt x="49" y="107"/>
                  <a:pt x="103" y="78"/>
                  <a:pt x="1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49"/>
          <p:cNvSpPr/>
          <p:nvPr/>
        </p:nvSpPr>
        <p:spPr>
          <a:xfrm rot="3599982">
            <a:off x="7112092" y="-234514"/>
            <a:ext cx="11419" cy="10468"/>
          </a:xfrm>
          <a:custGeom>
            <a:avLst/>
            <a:gdLst/>
            <a:ahLst/>
            <a:cxnLst/>
            <a:rect l="l" t="t" r="r" b="b"/>
            <a:pathLst>
              <a:path w="240" h="220" extrusionOk="0">
                <a:moveTo>
                  <a:pt x="239" y="0"/>
                </a:moveTo>
                <a:lnTo>
                  <a:pt x="159" y="60"/>
                </a:lnTo>
                <a:lnTo>
                  <a:pt x="0" y="219"/>
                </a:lnTo>
                <a:lnTo>
                  <a:pt x="0" y="219"/>
                </a:lnTo>
                <a:lnTo>
                  <a:pt x="2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49"/>
          <p:cNvSpPr/>
          <p:nvPr/>
        </p:nvSpPr>
        <p:spPr>
          <a:xfrm rot="3599982">
            <a:off x="6942150" y="-252139"/>
            <a:ext cx="8564" cy="8564"/>
          </a:xfrm>
          <a:custGeom>
            <a:avLst/>
            <a:gdLst/>
            <a:ahLst/>
            <a:cxnLst/>
            <a:rect l="l" t="t" r="r" b="b"/>
            <a:pathLst>
              <a:path w="180" h="180" extrusionOk="0">
                <a:moveTo>
                  <a:pt x="179" y="1"/>
                </a:moveTo>
                <a:lnTo>
                  <a:pt x="179" y="1"/>
                </a:lnTo>
                <a:cubicBezTo>
                  <a:pt x="100" y="61"/>
                  <a:pt x="60" y="61"/>
                  <a:pt x="0" y="61"/>
                </a:cubicBezTo>
                <a:lnTo>
                  <a:pt x="120" y="180"/>
                </a:lnTo>
                <a:lnTo>
                  <a:pt x="17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49"/>
          <p:cNvSpPr/>
          <p:nvPr/>
        </p:nvSpPr>
        <p:spPr>
          <a:xfrm rot="3599982">
            <a:off x="6892432" y="-257988"/>
            <a:ext cx="12133" cy="17319"/>
          </a:xfrm>
          <a:custGeom>
            <a:avLst/>
            <a:gdLst/>
            <a:ahLst/>
            <a:cxnLst/>
            <a:rect l="l" t="t" r="r" b="b"/>
            <a:pathLst>
              <a:path w="255" h="364" extrusionOk="0">
                <a:moveTo>
                  <a:pt x="222" y="0"/>
                </a:moveTo>
                <a:cubicBezTo>
                  <a:pt x="210" y="0"/>
                  <a:pt x="177" y="25"/>
                  <a:pt x="111" y="91"/>
                </a:cubicBezTo>
                <a:cubicBezTo>
                  <a:pt x="125" y="133"/>
                  <a:pt x="1" y="363"/>
                  <a:pt x="23" y="363"/>
                </a:cubicBezTo>
                <a:cubicBezTo>
                  <a:pt x="33" y="363"/>
                  <a:pt x="68" y="323"/>
                  <a:pt x="150" y="211"/>
                </a:cubicBezTo>
                <a:cubicBezTo>
                  <a:pt x="150" y="168"/>
                  <a:pt x="254" y="0"/>
                  <a:pt x="2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49"/>
          <p:cNvSpPr/>
          <p:nvPr/>
        </p:nvSpPr>
        <p:spPr>
          <a:xfrm rot="3599982">
            <a:off x="6412561" y="-475900"/>
            <a:ext cx="15178" cy="13275"/>
          </a:xfrm>
          <a:custGeom>
            <a:avLst/>
            <a:gdLst/>
            <a:ahLst/>
            <a:cxnLst/>
            <a:rect l="l" t="t" r="r" b="b"/>
            <a:pathLst>
              <a:path w="319" h="279" extrusionOk="0">
                <a:moveTo>
                  <a:pt x="160" y="0"/>
                </a:moveTo>
                <a:cubicBezTo>
                  <a:pt x="100" y="80"/>
                  <a:pt x="40" y="199"/>
                  <a:pt x="0" y="279"/>
                </a:cubicBezTo>
                <a:cubicBezTo>
                  <a:pt x="140" y="100"/>
                  <a:pt x="319" y="80"/>
                  <a:pt x="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49"/>
          <p:cNvSpPr/>
          <p:nvPr/>
        </p:nvSpPr>
        <p:spPr>
          <a:xfrm rot="3599982">
            <a:off x="6476240" y="-484414"/>
            <a:ext cx="999" cy="999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1" y="1"/>
                </a:moveTo>
                <a:lnTo>
                  <a:pt x="1" y="21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49"/>
          <p:cNvSpPr/>
          <p:nvPr/>
        </p:nvSpPr>
        <p:spPr>
          <a:xfrm rot="3599982">
            <a:off x="6416406" y="-490678"/>
            <a:ext cx="9516" cy="6661"/>
          </a:xfrm>
          <a:custGeom>
            <a:avLst/>
            <a:gdLst/>
            <a:ahLst/>
            <a:cxnLst/>
            <a:rect l="l" t="t" r="r" b="b"/>
            <a:pathLst>
              <a:path w="200" h="140" extrusionOk="0">
                <a:moveTo>
                  <a:pt x="200" y="0"/>
                </a:moveTo>
                <a:lnTo>
                  <a:pt x="200" y="0"/>
                </a:lnTo>
                <a:cubicBezTo>
                  <a:pt x="140" y="40"/>
                  <a:pt x="80" y="80"/>
                  <a:pt x="1" y="139"/>
                </a:cubicBezTo>
                <a:cubicBezTo>
                  <a:pt x="80" y="100"/>
                  <a:pt x="200" y="20"/>
                  <a:pt x="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49"/>
          <p:cNvSpPr/>
          <p:nvPr/>
        </p:nvSpPr>
        <p:spPr>
          <a:xfrm rot="3599982">
            <a:off x="6449170" y="-499092"/>
            <a:ext cx="21791" cy="25598"/>
          </a:xfrm>
          <a:custGeom>
            <a:avLst/>
            <a:gdLst/>
            <a:ahLst/>
            <a:cxnLst/>
            <a:rect l="l" t="t" r="r" b="b"/>
            <a:pathLst>
              <a:path w="458" h="538" extrusionOk="0">
                <a:moveTo>
                  <a:pt x="438" y="1"/>
                </a:moveTo>
                <a:lnTo>
                  <a:pt x="60" y="478"/>
                </a:lnTo>
                <a:lnTo>
                  <a:pt x="80" y="419"/>
                </a:lnTo>
                <a:lnTo>
                  <a:pt x="0" y="538"/>
                </a:lnTo>
                <a:cubicBezTo>
                  <a:pt x="100" y="438"/>
                  <a:pt x="199" y="379"/>
                  <a:pt x="378" y="279"/>
                </a:cubicBezTo>
                <a:cubicBezTo>
                  <a:pt x="458" y="80"/>
                  <a:pt x="458" y="41"/>
                  <a:pt x="4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9" name="Google Shape;4059;p49"/>
          <p:cNvSpPr/>
          <p:nvPr/>
        </p:nvSpPr>
        <p:spPr>
          <a:xfrm rot="3599982">
            <a:off x="6405738" y="-511171"/>
            <a:ext cx="31307" cy="33211"/>
          </a:xfrm>
          <a:custGeom>
            <a:avLst/>
            <a:gdLst/>
            <a:ahLst/>
            <a:cxnLst/>
            <a:rect l="l" t="t" r="r" b="b"/>
            <a:pathLst>
              <a:path w="658" h="698" extrusionOk="0">
                <a:moveTo>
                  <a:pt x="657" y="1"/>
                </a:moveTo>
                <a:lnTo>
                  <a:pt x="657" y="1"/>
                </a:lnTo>
                <a:cubicBezTo>
                  <a:pt x="578" y="81"/>
                  <a:pt x="478" y="200"/>
                  <a:pt x="319" y="439"/>
                </a:cubicBezTo>
                <a:cubicBezTo>
                  <a:pt x="357" y="401"/>
                  <a:pt x="375" y="387"/>
                  <a:pt x="381" y="387"/>
                </a:cubicBezTo>
                <a:cubicBezTo>
                  <a:pt x="394" y="387"/>
                  <a:pt x="353" y="451"/>
                  <a:pt x="339" y="478"/>
                </a:cubicBezTo>
                <a:cubicBezTo>
                  <a:pt x="339" y="478"/>
                  <a:pt x="319" y="459"/>
                  <a:pt x="319" y="439"/>
                </a:cubicBezTo>
                <a:cubicBezTo>
                  <a:pt x="302" y="300"/>
                  <a:pt x="405" y="86"/>
                  <a:pt x="287" y="86"/>
                </a:cubicBezTo>
                <a:cubicBezTo>
                  <a:pt x="270" y="86"/>
                  <a:pt x="248" y="90"/>
                  <a:pt x="220" y="100"/>
                </a:cubicBezTo>
                <a:cubicBezTo>
                  <a:pt x="1" y="379"/>
                  <a:pt x="140" y="359"/>
                  <a:pt x="60" y="558"/>
                </a:cubicBezTo>
                <a:cubicBezTo>
                  <a:pt x="153" y="419"/>
                  <a:pt x="187" y="374"/>
                  <a:pt x="195" y="374"/>
                </a:cubicBezTo>
                <a:cubicBezTo>
                  <a:pt x="210" y="374"/>
                  <a:pt x="147" y="512"/>
                  <a:pt x="192" y="512"/>
                </a:cubicBezTo>
                <a:cubicBezTo>
                  <a:pt x="209" y="512"/>
                  <a:pt x="241" y="493"/>
                  <a:pt x="299" y="439"/>
                </a:cubicBezTo>
                <a:lnTo>
                  <a:pt x="299" y="439"/>
                </a:lnTo>
                <a:cubicBezTo>
                  <a:pt x="259" y="538"/>
                  <a:pt x="200" y="618"/>
                  <a:pt x="140" y="697"/>
                </a:cubicBezTo>
                <a:cubicBezTo>
                  <a:pt x="220" y="618"/>
                  <a:pt x="299" y="558"/>
                  <a:pt x="359" y="498"/>
                </a:cubicBezTo>
                <a:lnTo>
                  <a:pt x="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0" name="Google Shape;4060;p49"/>
          <p:cNvSpPr/>
          <p:nvPr/>
        </p:nvSpPr>
        <p:spPr>
          <a:xfrm rot="3599982">
            <a:off x="6480543" y="-487433"/>
            <a:ext cx="4758" cy="15225"/>
          </a:xfrm>
          <a:custGeom>
            <a:avLst/>
            <a:gdLst/>
            <a:ahLst/>
            <a:cxnLst/>
            <a:rect l="l" t="t" r="r" b="b"/>
            <a:pathLst>
              <a:path w="100" h="320" extrusionOk="0">
                <a:moveTo>
                  <a:pt x="100" y="1"/>
                </a:moveTo>
                <a:lnTo>
                  <a:pt x="0" y="200"/>
                </a:lnTo>
                <a:lnTo>
                  <a:pt x="60" y="319"/>
                </a:lnTo>
                <a:lnTo>
                  <a:pt x="1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49"/>
          <p:cNvSpPr/>
          <p:nvPr/>
        </p:nvSpPr>
        <p:spPr>
          <a:xfrm rot="3599982">
            <a:off x="6508541" y="-479224"/>
            <a:ext cx="5710" cy="8564"/>
          </a:xfrm>
          <a:custGeom>
            <a:avLst/>
            <a:gdLst/>
            <a:ahLst/>
            <a:cxnLst/>
            <a:rect l="l" t="t" r="r" b="b"/>
            <a:pathLst>
              <a:path w="120" h="180" extrusionOk="0">
                <a:moveTo>
                  <a:pt x="120" y="0"/>
                </a:moveTo>
                <a:lnTo>
                  <a:pt x="1" y="100"/>
                </a:lnTo>
                <a:lnTo>
                  <a:pt x="80" y="179"/>
                </a:lnTo>
                <a:lnTo>
                  <a:pt x="1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49"/>
          <p:cNvSpPr/>
          <p:nvPr/>
        </p:nvSpPr>
        <p:spPr>
          <a:xfrm rot="3599982">
            <a:off x="6817266" y="-440356"/>
            <a:ext cx="18033" cy="14274"/>
          </a:xfrm>
          <a:custGeom>
            <a:avLst/>
            <a:gdLst/>
            <a:ahLst/>
            <a:cxnLst/>
            <a:rect l="l" t="t" r="r" b="b"/>
            <a:pathLst>
              <a:path w="379" h="300" extrusionOk="0">
                <a:moveTo>
                  <a:pt x="379" y="1"/>
                </a:moveTo>
                <a:lnTo>
                  <a:pt x="379" y="1"/>
                </a:lnTo>
                <a:cubicBezTo>
                  <a:pt x="200" y="120"/>
                  <a:pt x="1" y="200"/>
                  <a:pt x="41" y="299"/>
                </a:cubicBezTo>
                <a:cubicBezTo>
                  <a:pt x="200" y="200"/>
                  <a:pt x="299" y="81"/>
                  <a:pt x="3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49"/>
          <p:cNvSpPr/>
          <p:nvPr/>
        </p:nvSpPr>
        <p:spPr>
          <a:xfrm rot="3599982">
            <a:off x="6841712" y="-437320"/>
            <a:ext cx="15225" cy="19888"/>
          </a:xfrm>
          <a:custGeom>
            <a:avLst/>
            <a:gdLst/>
            <a:ahLst/>
            <a:cxnLst/>
            <a:rect l="l" t="t" r="r" b="b"/>
            <a:pathLst>
              <a:path w="320" h="418" extrusionOk="0">
                <a:moveTo>
                  <a:pt x="319" y="0"/>
                </a:moveTo>
                <a:cubicBezTo>
                  <a:pt x="299" y="20"/>
                  <a:pt x="280" y="40"/>
                  <a:pt x="240" y="60"/>
                </a:cubicBezTo>
                <a:cubicBezTo>
                  <a:pt x="180" y="179"/>
                  <a:pt x="100" y="299"/>
                  <a:pt x="1" y="418"/>
                </a:cubicBezTo>
                <a:cubicBezTo>
                  <a:pt x="140" y="318"/>
                  <a:pt x="280" y="199"/>
                  <a:pt x="3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49"/>
          <p:cNvSpPr/>
          <p:nvPr/>
        </p:nvSpPr>
        <p:spPr>
          <a:xfrm rot="3599982">
            <a:off x="6627397" y="-459563"/>
            <a:ext cx="1808" cy="2807"/>
          </a:xfrm>
          <a:custGeom>
            <a:avLst/>
            <a:gdLst/>
            <a:ahLst/>
            <a:cxnLst/>
            <a:rect l="l" t="t" r="r" b="b"/>
            <a:pathLst>
              <a:path w="38" h="59" extrusionOk="0">
                <a:moveTo>
                  <a:pt x="37" y="1"/>
                </a:moveTo>
                <a:cubicBezTo>
                  <a:pt x="8" y="44"/>
                  <a:pt x="0" y="59"/>
                  <a:pt x="2" y="59"/>
                </a:cubicBezTo>
                <a:cubicBezTo>
                  <a:pt x="5" y="59"/>
                  <a:pt x="37" y="14"/>
                  <a:pt x="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5" name="Google Shape;4065;p49"/>
          <p:cNvSpPr/>
          <p:nvPr/>
        </p:nvSpPr>
        <p:spPr>
          <a:xfrm rot="3599982">
            <a:off x="6603706" y="-486395"/>
            <a:ext cx="48" cy="3806"/>
          </a:xfrm>
          <a:custGeom>
            <a:avLst/>
            <a:gdLst/>
            <a:ahLst/>
            <a:cxnLst/>
            <a:rect l="l" t="t" r="r" b="b"/>
            <a:pathLst>
              <a:path w="1" h="80" extrusionOk="0">
                <a:moveTo>
                  <a:pt x="0" y="80"/>
                </a:moveTo>
                <a:cubicBezTo>
                  <a:pt x="0" y="40"/>
                  <a:pt x="0" y="20"/>
                  <a:pt x="0" y="0"/>
                </a:cubicBezTo>
                <a:cubicBezTo>
                  <a:pt x="0" y="20"/>
                  <a:pt x="0" y="60"/>
                  <a:pt x="0" y="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49"/>
          <p:cNvSpPr/>
          <p:nvPr/>
        </p:nvSpPr>
        <p:spPr>
          <a:xfrm rot="3599982">
            <a:off x="6621556" y="-462533"/>
            <a:ext cx="6709" cy="4806"/>
          </a:xfrm>
          <a:custGeom>
            <a:avLst/>
            <a:gdLst/>
            <a:ahLst/>
            <a:cxnLst/>
            <a:rect l="l" t="t" r="r" b="b"/>
            <a:pathLst>
              <a:path w="141" h="101" extrusionOk="0">
                <a:moveTo>
                  <a:pt x="140" y="1"/>
                </a:moveTo>
                <a:cubicBezTo>
                  <a:pt x="100" y="1"/>
                  <a:pt x="61" y="41"/>
                  <a:pt x="1" y="100"/>
                </a:cubicBezTo>
                <a:cubicBezTo>
                  <a:pt x="41" y="80"/>
                  <a:pt x="81" y="41"/>
                  <a:pt x="1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49"/>
          <p:cNvSpPr/>
          <p:nvPr/>
        </p:nvSpPr>
        <p:spPr>
          <a:xfrm rot="3599982">
            <a:off x="6616926" y="-461694"/>
            <a:ext cx="3806" cy="4710"/>
          </a:xfrm>
          <a:custGeom>
            <a:avLst/>
            <a:gdLst/>
            <a:ahLst/>
            <a:cxnLst/>
            <a:rect l="l" t="t" r="r" b="b"/>
            <a:pathLst>
              <a:path w="80" h="99" extrusionOk="0">
                <a:moveTo>
                  <a:pt x="80" y="0"/>
                </a:moveTo>
                <a:lnTo>
                  <a:pt x="80" y="0"/>
                </a:lnTo>
                <a:cubicBezTo>
                  <a:pt x="40" y="40"/>
                  <a:pt x="20" y="60"/>
                  <a:pt x="0" y="80"/>
                </a:cubicBezTo>
                <a:cubicBezTo>
                  <a:pt x="0" y="92"/>
                  <a:pt x="2" y="99"/>
                  <a:pt x="7" y="99"/>
                </a:cubicBezTo>
                <a:cubicBezTo>
                  <a:pt x="17" y="99"/>
                  <a:pt x="39" y="68"/>
                  <a:pt x="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49"/>
          <p:cNvSpPr/>
          <p:nvPr/>
        </p:nvSpPr>
        <p:spPr>
          <a:xfrm rot="3599982">
            <a:off x="6630608" y="-461917"/>
            <a:ext cx="6566" cy="8422"/>
          </a:xfrm>
          <a:custGeom>
            <a:avLst/>
            <a:gdLst/>
            <a:ahLst/>
            <a:cxnLst/>
            <a:rect l="l" t="t" r="r" b="b"/>
            <a:pathLst>
              <a:path w="138" h="177" extrusionOk="0">
                <a:moveTo>
                  <a:pt x="138" y="0"/>
                </a:moveTo>
                <a:lnTo>
                  <a:pt x="138" y="0"/>
                </a:lnTo>
                <a:cubicBezTo>
                  <a:pt x="79" y="78"/>
                  <a:pt x="40" y="118"/>
                  <a:pt x="0" y="177"/>
                </a:cubicBezTo>
                <a:cubicBezTo>
                  <a:pt x="20" y="157"/>
                  <a:pt x="20" y="157"/>
                  <a:pt x="20" y="157"/>
                </a:cubicBezTo>
                <a:cubicBezTo>
                  <a:pt x="40" y="118"/>
                  <a:pt x="79" y="78"/>
                  <a:pt x="1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49"/>
          <p:cNvSpPr/>
          <p:nvPr/>
        </p:nvSpPr>
        <p:spPr>
          <a:xfrm rot="3599982">
            <a:off x="6563926" y="-465023"/>
            <a:ext cx="999" cy="952"/>
          </a:xfrm>
          <a:custGeom>
            <a:avLst/>
            <a:gdLst/>
            <a:ahLst/>
            <a:cxnLst/>
            <a:rect l="l" t="t" r="r" b="b"/>
            <a:pathLst>
              <a:path w="21" h="20" extrusionOk="0">
                <a:moveTo>
                  <a:pt x="20" y="0"/>
                </a:moveTo>
                <a:lnTo>
                  <a:pt x="0" y="20"/>
                </a:lnTo>
                <a:cubicBezTo>
                  <a:pt x="20" y="0"/>
                  <a:pt x="20" y="0"/>
                  <a:pt x="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49"/>
          <p:cNvSpPr/>
          <p:nvPr/>
        </p:nvSpPr>
        <p:spPr>
          <a:xfrm rot="3599982">
            <a:off x="6566161" y="-471286"/>
            <a:ext cx="9516" cy="11419"/>
          </a:xfrm>
          <a:custGeom>
            <a:avLst/>
            <a:gdLst/>
            <a:ahLst/>
            <a:cxnLst/>
            <a:rect l="l" t="t" r="r" b="b"/>
            <a:pathLst>
              <a:path w="200" h="240" extrusionOk="0">
                <a:moveTo>
                  <a:pt x="200" y="0"/>
                </a:moveTo>
                <a:cubicBezTo>
                  <a:pt x="120" y="120"/>
                  <a:pt x="60" y="140"/>
                  <a:pt x="1" y="179"/>
                </a:cubicBezTo>
                <a:cubicBezTo>
                  <a:pt x="20" y="199"/>
                  <a:pt x="80" y="199"/>
                  <a:pt x="60" y="239"/>
                </a:cubicBezTo>
                <a:lnTo>
                  <a:pt x="2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49"/>
          <p:cNvSpPr/>
          <p:nvPr/>
        </p:nvSpPr>
        <p:spPr>
          <a:xfrm rot="3599982">
            <a:off x="6537576" y="-495988"/>
            <a:ext cx="13275" cy="15130"/>
          </a:xfrm>
          <a:custGeom>
            <a:avLst/>
            <a:gdLst/>
            <a:ahLst/>
            <a:cxnLst/>
            <a:rect l="l" t="t" r="r" b="b"/>
            <a:pathLst>
              <a:path w="279" h="318" extrusionOk="0">
                <a:moveTo>
                  <a:pt x="12" y="272"/>
                </a:moveTo>
                <a:cubicBezTo>
                  <a:pt x="0" y="277"/>
                  <a:pt x="0" y="291"/>
                  <a:pt x="0" y="291"/>
                </a:cubicBezTo>
                <a:cubicBezTo>
                  <a:pt x="4" y="285"/>
                  <a:pt x="8" y="279"/>
                  <a:pt x="12" y="272"/>
                </a:cubicBezTo>
                <a:close/>
                <a:moveTo>
                  <a:pt x="240" y="0"/>
                </a:moveTo>
                <a:cubicBezTo>
                  <a:pt x="161" y="0"/>
                  <a:pt x="93" y="140"/>
                  <a:pt x="12" y="272"/>
                </a:cubicBezTo>
                <a:lnTo>
                  <a:pt x="12" y="272"/>
                </a:lnTo>
                <a:cubicBezTo>
                  <a:pt x="14" y="271"/>
                  <a:pt x="17" y="271"/>
                  <a:pt x="20" y="271"/>
                </a:cubicBezTo>
                <a:cubicBezTo>
                  <a:pt x="39" y="303"/>
                  <a:pt x="57" y="317"/>
                  <a:pt x="76" y="317"/>
                </a:cubicBezTo>
                <a:cubicBezTo>
                  <a:pt x="138" y="317"/>
                  <a:pt x="203" y="165"/>
                  <a:pt x="279" y="12"/>
                </a:cubicBezTo>
                <a:cubicBezTo>
                  <a:pt x="266" y="4"/>
                  <a:pt x="252" y="0"/>
                  <a:pt x="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49"/>
          <p:cNvSpPr/>
          <p:nvPr/>
        </p:nvSpPr>
        <p:spPr>
          <a:xfrm rot="3599982">
            <a:off x="6525012" y="-496276"/>
            <a:ext cx="5710" cy="8374"/>
          </a:xfrm>
          <a:custGeom>
            <a:avLst/>
            <a:gdLst/>
            <a:ahLst/>
            <a:cxnLst/>
            <a:rect l="l" t="t" r="r" b="b"/>
            <a:pathLst>
              <a:path w="120" h="176" extrusionOk="0">
                <a:moveTo>
                  <a:pt x="120" y="1"/>
                </a:moveTo>
                <a:cubicBezTo>
                  <a:pt x="80" y="60"/>
                  <a:pt x="60" y="120"/>
                  <a:pt x="0" y="160"/>
                </a:cubicBezTo>
                <a:cubicBezTo>
                  <a:pt x="8" y="171"/>
                  <a:pt x="14" y="176"/>
                  <a:pt x="21" y="176"/>
                </a:cubicBezTo>
                <a:cubicBezTo>
                  <a:pt x="49" y="176"/>
                  <a:pt x="71" y="82"/>
                  <a:pt x="1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49"/>
          <p:cNvSpPr/>
          <p:nvPr/>
        </p:nvSpPr>
        <p:spPr>
          <a:xfrm rot="3599982">
            <a:off x="6645653" y="-464577"/>
            <a:ext cx="12276" cy="14940"/>
          </a:xfrm>
          <a:custGeom>
            <a:avLst/>
            <a:gdLst/>
            <a:ahLst/>
            <a:cxnLst/>
            <a:rect l="l" t="t" r="r" b="b"/>
            <a:pathLst>
              <a:path w="258" h="314" extrusionOk="0">
                <a:moveTo>
                  <a:pt x="203" y="0"/>
                </a:moveTo>
                <a:cubicBezTo>
                  <a:pt x="183" y="0"/>
                  <a:pt x="145" y="40"/>
                  <a:pt x="80" y="147"/>
                </a:cubicBezTo>
                <a:cubicBezTo>
                  <a:pt x="0" y="207"/>
                  <a:pt x="160" y="266"/>
                  <a:pt x="100" y="286"/>
                </a:cubicBezTo>
                <a:cubicBezTo>
                  <a:pt x="104" y="305"/>
                  <a:pt x="111" y="314"/>
                  <a:pt x="118" y="314"/>
                </a:cubicBezTo>
                <a:cubicBezTo>
                  <a:pt x="164" y="314"/>
                  <a:pt x="257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49"/>
          <p:cNvSpPr/>
          <p:nvPr/>
        </p:nvSpPr>
        <p:spPr>
          <a:xfrm rot="3599982">
            <a:off x="6548797" y="-505347"/>
            <a:ext cx="7660" cy="6661"/>
          </a:xfrm>
          <a:custGeom>
            <a:avLst/>
            <a:gdLst/>
            <a:ahLst/>
            <a:cxnLst/>
            <a:rect l="l" t="t" r="r" b="b"/>
            <a:pathLst>
              <a:path w="161" h="140" extrusionOk="0">
                <a:moveTo>
                  <a:pt x="140" y="0"/>
                </a:moveTo>
                <a:lnTo>
                  <a:pt x="1" y="120"/>
                </a:lnTo>
                <a:lnTo>
                  <a:pt x="160" y="140"/>
                </a:lnTo>
                <a:lnTo>
                  <a:pt x="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49"/>
          <p:cNvSpPr/>
          <p:nvPr/>
        </p:nvSpPr>
        <p:spPr>
          <a:xfrm rot="3599982">
            <a:off x="6608248" y="-496841"/>
            <a:ext cx="13322" cy="16129"/>
          </a:xfrm>
          <a:custGeom>
            <a:avLst/>
            <a:gdLst/>
            <a:ahLst/>
            <a:cxnLst/>
            <a:rect l="l" t="t" r="r" b="b"/>
            <a:pathLst>
              <a:path w="280" h="339" extrusionOk="0">
                <a:moveTo>
                  <a:pt x="239" y="0"/>
                </a:moveTo>
                <a:lnTo>
                  <a:pt x="1" y="239"/>
                </a:lnTo>
                <a:cubicBezTo>
                  <a:pt x="20" y="259"/>
                  <a:pt x="20" y="298"/>
                  <a:pt x="1" y="338"/>
                </a:cubicBezTo>
                <a:cubicBezTo>
                  <a:pt x="120" y="179"/>
                  <a:pt x="279" y="20"/>
                  <a:pt x="2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49"/>
          <p:cNvSpPr/>
          <p:nvPr/>
        </p:nvSpPr>
        <p:spPr>
          <a:xfrm rot="3599982">
            <a:off x="6594417" y="-496408"/>
            <a:ext cx="7613" cy="10468"/>
          </a:xfrm>
          <a:custGeom>
            <a:avLst/>
            <a:gdLst/>
            <a:ahLst/>
            <a:cxnLst/>
            <a:rect l="l" t="t" r="r" b="b"/>
            <a:pathLst>
              <a:path w="160" h="220" extrusionOk="0">
                <a:moveTo>
                  <a:pt x="160" y="0"/>
                </a:moveTo>
                <a:lnTo>
                  <a:pt x="160" y="0"/>
                </a:lnTo>
                <a:cubicBezTo>
                  <a:pt x="80" y="80"/>
                  <a:pt x="20" y="159"/>
                  <a:pt x="0" y="219"/>
                </a:cubicBezTo>
                <a:cubicBezTo>
                  <a:pt x="40" y="179"/>
                  <a:pt x="120" y="80"/>
                  <a:pt x="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7" name="Google Shape;4077;p49"/>
          <p:cNvSpPr/>
          <p:nvPr/>
        </p:nvSpPr>
        <p:spPr>
          <a:xfrm rot="3599982">
            <a:off x="6791859" y="-472335"/>
            <a:ext cx="11895" cy="15463"/>
          </a:xfrm>
          <a:custGeom>
            <a:avLst/>
            <a:gdLst/>
            <a:ahLst/>
            <a:cxnLst/>
            <a:rect l="l" t="t" r="r" b="b"/>
            <a:pathLst>
              <a:path w="250" h="325" extrusionOk="0">
                <a:moveTo>
                  <a:pt x="223" y="1"/>
                </a:moveTo>
                <a:cubicBezTo>
                  <a:pt x="189" y="1"/>
                  <a:pt x="134" y="56"/>
                  <a:pt x="91" y="143"/>
                </a:cubicBezTo>
                <a:cubicBezTo>
                  <a:pt x="54" y="217"/>
                  <a:pt x="0" y="325"/>
                  <a:pt x="39" y="325"/>
                </a:cubicBezTo>
                <a:cubicBezTo>
                  <a:pt x="43" y="325"/>
                  <a:pt x="46" y="324"/>
                  <a:pt x="51" y="322"/>
                </a:cubicBezTo>
                <a:lnTo>
                  <a:pt x="250" y="24"/>
                </a:lnTo>
                <a:cubicBezTo>
                  <a:pt x="245" y="8"/>
                  <a:pt x="235" y="1"/>
                  <a:pt x="2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8" name="Google Shape;4078;p49"/>
          <p:cNvSpPr/>
          <p:nvPr/>
        </p:nvSpPr>
        <p:spPr>
          <a:xfrm rot="3599982">
            <a:off x="6659190" y="-247824"/>
            <a:ext cx="6661" cy="8564"/>
          </a:xfrm>
          <a:custGeom>
            <a:avLst/>
            <a:gdLst/>
            <a:ahLst/>
            <a:cxnLst/>
            <a:rect l="l" t="t" r="r" b="b"/>
            <a:pathLst>
              <a:path w="140" h="180" extrusionOk="0">
                <a:moveTo>
                  <a:pt x="140" y="1"/>
                </a:moveTo>
                <a:cubicBezTo>
                  <a:pt x="0" y="160"/>
                  <a:pt x="100" y="140"/>
                  <a:pt x="140" y="180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49"/>
          <p:cNvSpPr/>
          <p:nvPr/>
        </p:nvSpPr>
        <p:spPr>
          <a:xfrm rot="3599982">
            <a:off x="6855669" y="-51682"/>
            <a:ext cx="1903" cy="999"/>
          </a:xfrm>
          <a:custGeom>
            <a:avLst/>
            <a:gdLst/>
            <a:ahLst/>
            <a:cxnLst/>
            <a:rect l="l" t="t" r="r" b="b"/>
            <a:pathLst>
              <a:path w="40" h="21" extrusionOk="0">
                <a:moveTo>
                  <a:pt x="0" y="0"/>
                </a:moveTo>
                <a:cubicBezTo>
                  <a:pt x="0" y="0"/>
                  <a:pt x="0" y="20"/>
                  <a:pt x="0" y="20"/>
                </a:cubicBezTo>
                <a:cubicBezTo>
                  <a:pt x="40" y="0"/>
                  <a:pt x="2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0" name="Google Shape;4080;p49"/>
          <p:cNvSpPr/>
          <p:nvPr/>
        </p:nvSpPr>
        <p:spPr>
          <a:xfrm rot="3599982">
            <a:off x="7043861" y="-151778"/>
            <a:ext cx="2094" cy="3664"/>
          </a:xfrm>
          <a:custGeom>
            <a:avLst/>
            <a:gdLst/>
            <a:ahLst/>
            <a:cxnLst/>
            <a:rect l="l" t="t" r="r" b="b"/>
            <a:pathLst>
              <a:path w="44" h="77" extrusionOk="0">
                <a:moveTo>
                  <a:pt x="41" y="1"/>
                </a:moveTo>
                <a:cubicBezTo>
                  <a:pt x="38" y="1"/>
                  <a:pt x="22" y="33"/>
                  <a:pt x="0" y="76"/>
                </a:cubicBezTo>
                <a:lnTo>
                  <a:pt x="20" y="76"/>
                </a:lnTo>
                <a:cubicBezTo>
                  <a:pt x="38" y="22"/>
                  <a:pt x="44" y="1"/>
                  <a:pt x="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49"/>
          <p:cNvSpPr/>
          <p:nvPr/>
        </p:nvSpPr>
        <p:spPr>
          <a:xfrm rot="3599982">
            <a:off x="6921084" y="-191582"/>
            <a:ext cx="1951" cy="1903"/>
          </a:xfrm>
          <a:custGeom>
            <a:avLst/>
            <a:gdLst/>
            <a:ahLst/>
            <a:cxnLst/>
            <a:rect l="l" t="t" r="r" b="b"/>
            <a:pathLst>
              <a:path w="41" h="40" extrusionOk="0">
                <a:moveTo>
                  <a:pt x="41" y="0"/>
                </a:moveTo>
                <a:cubicBezTo>
                  <a:pt x="21" y="0"/>
                  <a:pt x="1" y="20"/>
                  <a:pt x="1" y="40"/>
                </a:cubicBezTo>
                <a:cubicBezTo>
                  <a:pt x="21" y="20"/>
                  <a:pt x="21" y="0"/>
                  <a:pt x="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2" name="Google Shape;4082;p49"/>
          <p:cNvSpPr/>
          <p:nvPr/>
        </p:nvSpPr>
        <p:spPr>
          <a:xfrm rot="3599982">
            <a:off x="6659638" y="-239048"/>
            <a:ext cx="48" cy="1951"/>
          </a:xfrm>
          <a:custGeom>
            <a:avLst/>
            <a:gdLst/>
            <a:ahLst/>
            <a:cxnLst/>
            <a:rect l="l" t="t" r="r" b="b"/>
            <a:pathLst>
              <a:path w="1" h="41" extrusionOk="0">
                <a:moveTo>
                  <a:pt x="1" y="41"/>
                </a:moveTo>
                <a:lnTo>
                  <a:pt x="1" y="21"/>
                </a:lnTo>
                <a:cubicBezTo>
                  <a:pt x="1" y="21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3" name="Google Shape;4083;p49"/>
          <p:cNvSpPr/>
          <p:nvPr/>
        </p:nvSpPr>
        <p:spPr>
          <a:xfrm rot="3599982">
            <a:off x="6771533" y="-45936"/>
            <a:ext cx="6661" cy="4139"/>
          </a:xfrm>
          <a:custGeom>
            <a:avLst/>
            <a:gdLst/>
            <a:ahLst/>
            <a:cxnLst/>
            <a:rect l="l" t="t" r="r" b="b"/>
            <a:pathLst>
              <a:path w="140" h="87" extrusionOk="0">
                <a:moveTo>
                  <a:pt x="139" y="0"/>
                </a:moveTo>
                <a:lnTo>
                  <a:pt x="139" y="0"/>
                </a:lnTo>
                <a:cubicBezTo>
                  <a:pt x="80" y="40"/>
                  <a:pt x="40" y="60"/>
                  <a:pt x="0" y="80"/>
                </a:cubicBezTo>
                <a:cubicBezTo>
                  <a:pt x="5" y="84"/>
                  <a:pt x="11" y="87"/>
                  <a:pt x="18" y="87"/>
                </a:cubicBezTo>
                <a:cubicBezTo>
                  <a:pt x="41" y="87"/>
                  <a:pt x="79" y="61"/>
                  <a:pt x="1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4" name="Google Shape;4084;p49"/>
          <p:cNvSpPr/>
          <p:nvPr/>
        </p:nvSpPr>
        <p:spPr>
          <a:xfrm rot="3599982">
            <a:off x="7153366" y="-3454"/>
            <a:ext cx="10420" cy="9516"/>
          </a:xfrm>
          <a:custGeom>
            <a:avLst/>
            <a:gdLst/>
            <a:ahLst/>
            <a:cxnLst/>
            <a:rect l="l" t="t" r="r" b="b"/>
            <a:pathLst>
              <a:path w="219" h="200" extrusionOk="0">
                <a:moveTo>
                  <a:pt x="219" y="0"/>
                </a:moveTo>
                <a:lnTo>
                  <a:pt x="139" y="40"/>
                </a:lnTo>
                <a:lnTo>
                  <a:pt x="0" y="199"/>
                </a:lnTo>
                <a:lnTo>
                  <a:pt x="2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5" name="Google Shape;4085;p49"/>
          <p:cNvSpPr/>
          <p:nvPr/>
        </p:nvSpPr>
        <p:spPr>
          <a:xfrm rot="3599982">
            <a:off x="7008983" y="-18351"/>
            <a:ext cx="7613" cy="7613"/>
          </a:xfrm>
          <a:custGeom>
            <a:avLst/>
            <a:gdLst/>
            <a:ahLst/>
            <a:cxnLst/>
            <a:rect l="l" t="t" r="r" b="b"/>
            <a:pathLst>
              <a:path w="160" h="160" extrusionOk="0">
                <a:moveTo>
                  <a:pt x="160" y="0"/>
                </a:moveTo>
                <a:lnTo>
                  <a:pt x="160" y="0"/>
                </a:lnTo>
                <a:cubicBezTo>
                  <a:pt x="124" y="36"/>
                  <a:pt x="95" y="43"/>
                  <a:pt x="65" y="43"/>
                </a:cubicBezTo>
                <a:cubicBezTo>
                  <a:pt x="45" y="43"/>
                  <a:pt x="24" y="40"/>
                  <a:pt x="0" y="40"/>
                </a:cubicBezTo>
                <a:lnTo>
                  <a:pt x="120" y="160"/>
                </a:lnTo>
                <a:lnTo>
                  <a:pt x="1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6" name="Google Shape;4086;p49"/>
          <p:cNvSpPr/>
          <p:nvPr/>
        </p:nvSpPr>
        <p:spPr>
          <a:xfrm rot="3599982">
            <a:off x="6967478" y="-22530"/>
            <a:ext cx="10610" cy="15083"/>
          </a:xfrm>
          <a:custGeom>
            <a:avLst/>
            <a:gdLst/>
            <a:ahLst/>
            <a:cxnLst/>
            <a:rect l="l" t="t" r="r" b="b"/>
            <a:pathLst>
              <a:path w="223" h="317" extrusionOk="0">
                <a:moveTo>
                  <a:pt x="183" y="1"/>
                </a:moveTo>
                <a:cubicBezTo>
                  <a:pt x="169" y="1"/>
                  <a:pt x="139" y="20"/>
                  <a:pt x="82" y="72"/>
                </a:cubicBezTo>
                <a:cubicBezTo>
                  <a:pt x="97" y="114"/>
                  <a:pt x="0" y="317"/>
                  <a:pt x="29" y="317"/>
                </a:cubicBezTo>
                <a:cubicBezTo>
                  <a:pt x="40" y="317"/>
                  <a:pt x="73" y="283"/>
                  <a:pt x="142" y="191"/>
                </a:cubicBezTo>
                <a:cubicBezTo>
                  <a:pt x="127" y="161"/>
                  <a:pt x="222" y="1"/>
                  <a:pt x="1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7" name="Google Shape;4087;p49"/>
          <p:cNvSpPr/>
          <p:nvPr/>
        </p:nvSpPr>
        <p:spPr>
          <a:xfrm rot="3599982">
            <a:off x="6556359" y="-270066"/>
            <a:ext cx="1903" cy="2902"/>
          </a:xfrm>
          <a:custGeom>
            <a:avLst/>
            <a:gdLst/>
            <a:ahLst/>
            <a:cxnLst/>
            <a:rect l="l" t="t" r="r" b="b"/>
            <a:pathLst>
              <a:path w="40" h="61" extrusionOk="0">
                <a:moveTo>
                  <a:pt x="0" y="60"/>
                </a:moveTo>
                <a:cubicBezTo>
                  <a:pt x="20" y="41"/>
                  <a:pt x="40" y="21"/>
                  <a:pt x="40" y="1"/>
                </a:cubicBezTo>
                <a:cubicBezTo>
                  <a:pt x="40" y="21"/>
                  <a:pt x="20" y="41"/>
                  <a:pt x="0" y="6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8" name="Google Shape;4088;p49"/>
          <p:cNvSpPr/>
          <p:nvPr/>
        </p:nvSpPr>
        <p:spPr>
          <a:xfrm rot="3599982">
            <a:off x="6559704" y="-269792"/>
            <a:ext cx="15225" cy="10468"/>
          </a:xfrm>
          <a:custGeom>
            <a:avLst/>
            <a:gdLst/>
            <a:ahLst/>
            <a:cxnLst/>
            <a:rect l="l" t="t" r="r" b="b"/>
            <a:pathLst>
              <a:path w="320" h="220" extrusionOk="0">
                <a:moveTo>
                  <a:pt x="160" y="1"/>
                </a:moveTo>
                <a:lnTo>
                  <a:pt x="160" y="1"/>
                </a:lnTo>
                <a:cubicBezTo>
                  <a:pt x="100" y="61"/>
                  <a:pt x="61" y="140"/>
                  <a:pt x="1" y="220"/>
                </a:cubicBezTo>
                <a:cubicBezTo>
                  <a:pt x="140" y="81"/>
                  <a:pt x="319" y="81"/>
                  <a:pt x="1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9" name="Google Shape;4089;p49"/>
          <p:cNvSpPr txBox="1">
            <a:spLocks noGrp="1"/>
          </p:cNvSpPr>
          <p:nvPr>
            <p:ph type="subTitle" idx="1"/>
          </p:nvPr>
        </p:nvSpPr>
        <p:spPr>
          <a:xfrm>
            <a:off x="2050919" y="3476800"/>
            <a:ext cx="4583700" cy="541500"/>
          </a:xfrm>
          <a:prstGeom prst="rect">
            <a:avLst/>
          </a:prstGeom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GROUP 1 PRESENTATION</a:t>
            </a:r>
            <a:endParaRPr dirty="0"/>
          </a:p>
        </p:txBody>
      </p:sp>
      <p:sp>
        <p:nvSpPr>
          <p:cNvPr id="4090" name="Google Shape;4090;p49"/>
          <p:cNvSpPr txBox="1">
            <a:spLocks noGrp="1"/>
          </p:cNvSpPr>
          <p:nvPr>
            <p:ph type="ctrTitle"/>
          </p:nvPr>
        </p:nvSpPr>
        <p:spPr>
          <a:xfrm>
            <a:off x="1653308" y="2137025"/>
            <a:ext cx="5780321" cy="25685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INFORMATION AND COMMUNICATION TECHNOLOGIES</a:t>
            </a:r>
            <a:endParaRPr b="1" dirty="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4091" name="Google Shape;4091;p49"/>
          <p:cNvSpPr/>
          <p:nvPr/>
        </p:nvSpPr>
        <p:spPr>
          <a:xfrm>
            <a:off x="6591800" y="3476800"/>
            <a:ext cx="645600" cy="541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2" name="Google Shape;4092;p49"/>
          <p:cNvGrpSpPr/>
          <p:nvPr/>
        </p:nvGrpSpPr>
        <p:grpSpPr>
          <a:xfrm>
            <a:off x="6773659" y="3561555"/>
            <a:ext cx="296817" cy="371986"/>
            <a:chOff x="1677825" y="3820225"/>
            <a:chExt cx="345900" cy="433500"/>
          </a:xfrm>
        </p:grpSpPr>
        <p:sp>
          <p:nvSpPr>
            <p:cNvPr id="4093" name="Google Shape;4093;p49"/>
            <p:cNvSpPr/>
            <p:nvPr/>
          </p:nvSpPr>
          <p:spPr>
            <a:xfrm>
              <a:off x="1677825" y="3820225"/>
              <a:ext cx="345900" cy="433500"/>
            </a:xfrm>
            <a:custGeom>
              <a:avLst/>
              <a:gdLst/>
              <a:ahLst/>
              <a:cxnLst/>
              <a:rect l="l" t="t" r="r" b="b"/>
              <a:pathLst>
                <a:path w="13836" h="17340" extrusionOk="0">
                  <a:moveTo>
                    <a:pt x="7664" y="663"/>
                  </a:moveTo>
                  <a:cubicBezTo>
                    <a:pt x="9900" y="663"/>
                    <a:pt x="12122" y="2143"/>
                    <a:pt x="12629" y="4431"/>
                  </a:cubicBezTo>
                  <a:cubicBezTo>
                    <a:pt x="13115" y="6657"/>
                    <a:pt x="11579" y="8961"/>
                    <a:pt x="9557" y="9776"/>
                  </a:cubicBezTo>
                  <a:cubicBezTo>
                    <a:pt x="8881" y="10051"/>
                    <a:pt x="8203" y="10182"/>
                    <a:pt x="7547" y="10182"/>
                  </a:cubicBezTo>
                  <a:cubicBezTo>
                    <a:pt x="5556" y="10182"/>
                    <a:pt x="3775" y="8979"/>
                    <a:pt x="2926" y="6986"/>
                  </a:cubicBezTo>
                  <a:cubicBezTo>
                    <a:pt x="2926" y="6939"/>
                    <a:pt x="2926" y="6892"/>
                    <a:pt x="2911" y="6829"/>
                  </a:cubicBezTo>
                  <a:cubicBezTo>
                    <a:pt x="1923" y="4446"/>
                    <a:pt x="3961" y="1531"/>
                    <a:pt x="6296" y="857"/>
                  </a:cubicBezTo>
                  <a:cubicBezTo>
                    <a:pt x="6743" y="726"/>
                    <a:pt x="7204" y="663"/>
                    <a:pt x="7664" y="663"/>
                  </a:cubicBezTo>
                  <a:close/>
                  <a:moveTo>
                    <a:pt x="7643" y="0"/>
                  </a:moveTo>
                  <a:cubicBezTo>
                    <a:pt x="7132" y="0"/>
                    <a:pt x="6620" y="69"/>
                    <a:pt x="6124" y="214"/>
                  </a:cubicBezTo>
                  <a:cubicBezTo>
                    <a:pt x="3522" y="982"/>
                    <a:pt x="1218" y="4196"/>
                    <a:pt x="2237" y="6907"/>
                  </a:cubicBezTo>
                  <a:cubicBezTo>
                    <a:pt x="2221" y="6954"/>
                    <a:pt x="2237" y="7001"/>
                    <a:pt x="2252" y="7064"/>
                  </a:cubicBezTo>
                  <a:cubicBezTo>
                    <a:pt x="2707" y="8161"/>
                    <a:pt x="3397" y="9070"/>
                    <a:pt x="4243" y="9713"/>
                  </a:cubicBezTo>
                  <a:cubicBezTo>
                    <a:pt x="4227" y="9729"/>
                    <a:pt x="4227" y="9744"/>
                    <a:pt x="4212" y="9760"/>
                  </a:cubicBezTo>
                  <a:cubicBezTo>
                    <a:pt x="2942" y="11986"/>
                    <a:pt x="1563" y="14133"/>
                    <a:pt x="293" y="16359"/>
                  </a:cubicBezTo>
                  <a:cubicBezTo>
                    <a:pt x="1" y="16868"/>
                    <a:pt x="449" y="17339"/>
                    <a:pt x="894" y="17339"/>
                  </a:cubicBezTo>
                  <a:cubicBezTo>
                    <a:pt x="1092" y="17339"/>
                    <a:pt x="1291" y="17245"/>
                    <a:pt x="1422" y="17017"/>
                  </a:cubicBezTo>
                  <a:cubicBezTo>
                    <a:pt x="2675" y="14792"/>
                    <a:pt x="4071" y="12644"/>
                    <a:pt x="5340" y="10418"/>
                  </a:cubicBezTo>
                  <a:cubicBezTo>
                    <a:pt x="5340" y="10403"/>
                    <a:pt x="5356" y="10403"/>
                    <a:pt x="5356" y="10387"/>
                  </a:cubicBezTo>
                  <a:cubicBezTo>
                    <a:pt x="6037" y="10684"/>
                    <a:pt x="6777" y="10845"/>
                    <a:pt x="7548" y="10845"/>
                  </a:cubicBezTo>
                  <a:cubicBezTo>
                    <a:pt x="8160" y="10845"/>
                    <a:pt x="8793" y="10743"/>
                    <a:pt x="9431" y="10528"/>
                  </a:cubicBezTo>
                  <a:cubicBezTo>
                    <a:pt x="11955" y="9697"/>
                    <a:pt x="13836" y="6954"/>
                    <a:pt x="13256" y="4258"/>
                  </a:cubicBezTo>
                  <a:cubicBezTo>
                    <a:pt x="12695" y="1690"/>
                    <a:pt x="10172" y="0"/>
                    <a:pt x="7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9"/>
            <p:cNvSpPr/>
            <p:nvPr/>
          </p:nvSpPr>
          <p:spPr>
            <a:xfrm>
              <a:off x="1763950" y="3857550"/>
              <a:ext cx="206875" cy="190725"/>
            </a:xfrm>
            <a:custGeom>
              <a:avLst/>
              <a:gdLst/>
              <a:ahLst/>
              <a:cxnLst/>
              <a:rect l="l" t="t" r="r" b="b"/>
              <a:pathLst>
                <a:path w="8275" h="7629" extrusionOk="0">
                  <a:moveTo>
                    <a:pt x="4059" y="656"/>
                  </a:moveTo>
                  <a:cubicBezTo>
                    <a:pt x="5402" y="656"/>
                    <a:pt x="6850" y="1450"/>
                    <a:pt x="7224" y="2734"/>
                  </a:cubicBezTo>
                  <a:cubicBezTo>
                    <a:pt x="7789" y="4646"/>
                    <a:pt x="6644" y="6856"/>
                    <a:pt x="4544" y="6966"/>
                  </a:cubicBezTo>
                  <a:cubicBezTo>
                    <a:pt x="4474" y="6970"/>
                    <a:pt x="4404" y="6972"/>
                    <a:pt x="4333" y="6972"/>
                  </a:cubicBezTo>
                  <a:cubicBezTo>
                    <a:pt x="2635" y="6972"/>
                    <a:pt x="659" y="5899"/>
                    <a:pt x="704" y="3988"/>
                  </a:cubicBezTo>
                  <a:cubicBezTo>
                    <a:pt x="704" y="3957"/>
                    <a:pt x="688" y="3925"/>
                    <a:pt x="688" y="3894"/>
                  </a:cubicBezTo>
                  <a:cubicBezTo>
                    <a:pt x="704" y="3863"/>
                    <a:pt x="720" y="3831"/>
                    <a:pt x="720" y="3800"/>
                  </a:cubicBezTo>
                  <a:cubicBezTo>
                    <a:pt x="892" y="2279"/>
                    <a:pt x="1864" y="1073"/>
                    <a:pt x="3384" y="728"/>
                  </a:cubicBezTo>
                  <a:cubicBezTo>
                    <a:pt x="3602" y="680"/>
                    <a:pt x="3829" y="656"/>
                    <a:pt x="4059" y="656"/>
                  </a:cubicBezTo>
                  <a:close/>
                  <a:moveTo>
                    <a:pt x="4101" y="0"/>
                  </a:moveTo>
                  <a:cubicBezTo>
                    <a:pt x="3961" y="0"/>
                    <a:pt x="3821" y="8"/>
                    <a:pt x="3682" y="22"/>
                  </a:cubicBezTo>
                  <a:cubicBezTo>
                    <a:pt x="1644" y="226"/>
                    <a:pt x="281" y="1825"/>
                    <a:pt x="61" y="3800"/>
                  </a:cubicBezTo>
                  <a:cubicBezTo>
                    <a:pt x="61" y="3831"/>
                    <a:pt x="61" y="3863"/>
                    <a:pt x="61" y="3878"/>
                  </a:cubicBezTo>
                  <a:cubicBezTo>
                    <a:pt x="61" y="3910"/>
                    <a:pt x="46" y="3941"/>
                    <a:pt x="46" y="3988"/>
                  </a:cubicBezTo>
                  <a:cubicBezTo>
                    <a:pt x="0" y="6264"/>
                    <a:pt x="2275" y="7629"/>
                    <a:pt x="4340" y="7629"/>
                  </a:cubicBezTo>
                  <a:cubicBezTo>
                    <a:pt x="4408" y="7629"/>
                    <a:pt x="4476" y="7627"/>
                    <a:pt x="4544" y="7624"/>
                  </a:cubicBezTo>
                  <a:cubicBezTo>
                    <a:pt x="6974" y="7499"/>
                    <a:pt x="8275" y="5242"/>
                    <a:pt x="7930" y="2985"/>
                  </a:cubicBezTo>
                  <a:cubicBezTo>
                    <a:pt x="7654" y="1183"/>
                    <a:pt x="5881" y="0"/>
                    <a:pt x="4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5" name="Google Shape;4095;p49"/>
          <p:cNvSpPr/>
          <p:nvPr/>
        </p:nvSpPr>
        <p:spPr>
          <a:xfrm>
            <a:off x="1165600" y="1313725"/>
            <a:ext cx="483494" cy="441537"/>
          </a:xfrm>
          <a:custGeom>
            <a:avLst/>
            <a:gdLst/>
            <a:ahLst/>
            <a:cxnLst/>
            <a:rect l="l" t="t" r="r" b="b"/>
            <a:pathLst>
              <a:path w="11919" h="10884" extrusionOk="0">
                <a:moveTo>
                  <a:pt x="3204" y="0"/>
                </a:moveTo>
                <a:lnTo>
                  <a:pt x="5074" y="4238"/>
                </a:lnTo>
                <a:lnTo>
                  <a:pt x="1" y="3940"/>
                </a:lnTo>
                <a:lnTo>
                  <a:pt x="4497" y="5889"/>
                </a:lnTo>
                <a:lnTo>
                  <a:pt x="2607" y="9132"/>
                </a:lnTo>
                <a:lnTo>
                  <a:pt x="5771" y="6208"/>
                </a:lnTo>
                <a:lnTo>
                  <a:pt x="6089" y="10883"/>
                </a:lnTo>
                <a:lnTo>
                  <a:pt x="7163" y="6307"/>
                </a:lnTo>
                <a:lnTo>
                  <a:pt x="11919" y="6964"/>
                </a:lnTo>
                <a:lnTo>
                  <a:pt x="7900" y="4457"/>
                </a:lnTo>
                <a:lnTo>
                  <a:pt x="8974" y="119"/>
                </a:lnTo>
                <a:lnTo>
                  <a:pt x="6348" y="3681"/>
                </a:lnTo>
                <a:lnTo>
                  <a:pt x="32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49"/>
          <p:cNvSpPr/>
          <p:nvPr/>
        </p:nvSpPr>
        <p:spPr>
          <a:xfrm>
            <a:off x="7433629" y="2673825"/>
            <a:ext cx="296813" cy="271066"/>
          </a:xfrm>
          <a:custGeom>
            <a:avLst/>
            <a:gdLst/>
            <a:ahLst/>
            <a:cxnLst/>
            <a:rect l="l" t="t" r="r" b="b"/>
            <a:pathLst>
              <a:path w="11919" h="10884" extrusionOk="0">
                <a:moveTo>
                  <a:pt x="3204" y="0"/>
                </a:moveTo>
                <a:lnTo>
                  <a:pt x="5074" y="4238"/>
                </a:lnTo>
                <a:lnTo>
                  <a:pt x="1" y="3940"/>
                </a:lnTo>
                <a:lnTo>
                  <a:pt x="4497" y="5889"/>
                </a:lnTo>
                <a:lnTo>
                  <a:pt x="2607" y="9132"/>
                </a:lnTo>
                <a:lnTo>
                  <a:pt x="5771" y="6208"/>
                </a:lnTo>
                <a:lnTo>
                  <a:pt x="6089" y="10883"/>
                </a:lnTo>
                <a:lnTo>
                  <a:pt x="7163" y="6307"/>
                </a:lnTo>
                <a:lnTo>
                  <a:pt x="11919" y="6964"/>
                </a:lnTo>
                <a:lnTo>
                  <a:pt x="7900" y="4457"/>
                </a:lnTo>
                <a:lnTo>
                  <a:pt x="8974" y="119"/>
                </a:lnTo>
                <a:lnTo>
                  <a:pt x="6348" y="3681"/>
                </a:lnTo>
                <a:lnTo>
                  <a:pt x="32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WEB 2.0</a:t>
            </a:r>
            <a:endParaRPr lang="en-P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59" y="1320586"/>
            <a:ext cx="6358679" cy="320677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9478" y="1749614"/>
            <a:ext cx="6185042" cy="2554200"/>
          </a:xfrm>
        </p:spPr>
        <p:txBody>
          <a:bodyPr/>
          <a:lstStyle/>
          <a:p>
            <a:r>
              <a:rPr lang="en-US" sz="3600" dirty="0" smtClean="0"/>
              <a:t>Dynamic webpage</a:t>
            </a:r>
          </a:p>
          <a:p>
            <a:r>
              <a:rPr lang="en-US" sz="3600" dirty="0" smtClean="0"/>
              <a:t>Users can interact with the sites and with other user</a:t>
            </a:r>
          </a:p>
          <a:p>
            <a:r>
              <a:rPr lang="en-US" sz="3600" dirty="0" smtClean="0"/>
              <a:t>Can see webpage differently from others</a:t>
            </a:r>
          </a:p>
          <a:p>
            <a:endParaRPr lang="en-PH" sz="3600" dirty="0"/>
          </a:p>
        </p:txBody>
      </p:sp>
    </p:spTree>
    <p:extLst>
      <p:ext uri="{BB962C8B-B14F-4D97-AF65-F5344CB8AC3E}">
        <p14:creationId xmlns:p14="http://schemas.microsoft.com/office/powerpoint/2010/main" val="368996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2" name="Google Shape;5612;p92"/>
          <p:cNvSpPr/>
          <p:nvPr/>
        </p:nvSpPr>
        <p:spPr>
          <a:xfrm>
            <a:off x="1807154" y="3534325"/>
            <a:ext cx="421094" cy="416993"/>
          </a:xfrm>
          <a:custGeom>
            <a:avLst/>
            <a:gdLst/>
            <a:ahLst/>
            <a:cxnLst/>
            <a:rect l="l" t="t" r="r" b="b"/>
            <a:pathLst>
              <a:path w="13040" h="12913" extrusionOk="0">
                <a:moveTo>
                  <a:pt x="12211" y="724"/>
                </a:moveTo>
                <a:cubicBezTo>
                  <a:pt x="11302" y="3780"/>
                  <a:pt x="10942" y="6962"/>
                  <a:pt x="10205" y="10066"/>
                </a:cubicBezTo>
                <a:cubicBezTo>
                  <a:pt x="9374" y="9298"/>
                  <a:pt x="8449" y="8624"/>
                  <a:pt x="7775" y="7714"/>
                </a:cubicBezTo>
                <a:cubicBezTo>
                  <a:pt x="7701" y="7621"/>
                  <a:pt x="7587" y="7561"/>
                  <a:pt x="7474" y="7561"/>
                </a:cubicBezTo>
                <a:cubicBezTo>
                  <a:pt x="7398" y="7561"/>
                  <a:pt x="7321" y="7589"/>
                  <a:pt x="7258" y="7652"/>
                </a:cubicBezTo>
                <a:cubicBezTo>
                  <a:pt x="5879" y="9062"/>
                  <a:pt x="4562" y="10536"/>
                  <a:pt x="3308" y="12072"/>
                </a:cubicBezTo>
                <a:cubicBezTo>
                  <a:pt x="2572" y="11179"/>
                  <a:pt x="1678" y="10442"/>
                  <a:pt x="879" y="9595"/>
                </a:cubicBezTo>
                <a:cubicBezTo>
                  <a:pt x="2117" y="8326"/>
                  <a:pt x="3622" y="7338"/>
                  <a:pt x="4829" y="6022"/>
                </a:cubicBezTo>
                <a:cubicBezTo>
                  <a:pt x="4954" y="5896"/>
                  <a:pt x="4954" y="5692"/>
                  <a:pt x="4829" y="5567"/>
                </a:cubicBezTo>
                <a:cubicBezTo>
                  <a:pt x="3967" y="4658"/>
                  <a:pt x="3120" y="3733"/>
                  <a:pt x="2227" y="2855"/>
                </a:cubicBezTo>
                <a:cubicBezTo>
                  <a:pt x="5597" y="2291"/>
                  <a:pt x="8841" y="1225"/>
                  <a:pt x="12211" y="724"/>
                </a:cubicBezTo>
                <a:close/>
                <a:moveTo>
                  <a:pt x="12701" y="0"/>
                </a:moveTo>
                <a:cubicBezTo>
                  <a:pt x="12690" y="0"/>
                  <a:pt x="12678" y="1"/>
                  <a:pt x="12666" y="3"/>
                </a:cubicBezTo>
                <a:cubicBezTo>
                  <a:pt x="8873" y="504"/>
                  <a:pt x="5236" y="1758"/>
                  <a:pt x="1459" y="2323"/>
                </a:cubicBezTo>
                <a:cubicBezTo>
                  <a:pt x="1208" y="2370"/>
                  <a:pt x="1145" y="2714"/>
                  <a:pt x="1318" y="2871"/>
                </a:cubicBezTo>
                <a:cubicBezTo>
                  <a:pt x="2305" y="3812"/>
                  <a:pt x="3214" y="4815"/>
                  <a:pt x="4155" y="5787"/>
                </a:cubicBezTo>
                <a:cubicBezTo>
                  <a:pt x="2932" y="7040"/>
                  <a:pt x="1474" y="8012"/>
                  <a:pt x="267" y="9282"/>
                </a:cubicBezTo>
                <a:cubicBezTo>
                  <a:pt x="111" y="9376"/>
                  <a:pt x="1" y="9627"/>
                  <a:pt x="173" y="9815"/>
                </a:cubicBezTo>
                <a:cubicBezTo>
                  <a:pt x="1082" y="10818"/>
                  <a:pt x="2211" y="11649"/>
                  <a:pt x="3026" y="12746"/>
                </a:cubicBezTo>
                <a:cubicBezTo>
                  <a:pt x="3093" y="12841"/>
                  <a:pt x="3211" y="12913"/>
                  <a:pt x="3329" y="12913"/>
                </a:cubicBezTo>
                <a:cubicBezTo>
                  <a:pt x="3405" y="12913"/>
                  <a:pt x="3482" y="12883"/>
                  <a:pt x="3543" y="12809"/>
                </a:cubicBezTo>
                <a:cubicBezTo>
                  <a:pt x="4782" y="11273"/>
                  <a:pt x="6098" y="9783"/>
                  <a:pt x="7478" y="8373"/>
                </a:cubicBezTo>
                <a:cubicBezTo>
                  <a:pt x="8277" y="9313"/>
                  <a:pt x="9280" y="10034"/>
                  <a:pt x="10142" y="10912"/>
                </a:cubicBezTo>
                <a:cubicBezTo>
                  <a:pt x="10206" y="10981"/>
                  <a:pt x="10288" y="11012"/>
                  <a:pt x="10370" y="11012"/>
                </a:cubicBezTo>
                <a:cubicBezTo>
                  <a:pt x="10511" y="11012"/>
                  <a:pt x="10651" y="10920"/>
                  <a:pt x="10691" y="10771"/>
                </a:cubicBezTo>
                <a:cubicBezTo>
                  <a:pt x="11584" y="7354"/>
                  <a:pt x="11913" y="3796"/>
                  <a:pt x="12995" y="410"/>
                </a:cubicBezTo>
                <a:cubicBezTo>
                  <a:pt x="13039" y="247"/>
                  <a:pt x="12902" y="0"/>
                  <a:pt x="127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3" y="123290"/>
            <a:ext cx="4606454" cy="4798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387" y="534257"/>
            <a:ext cx="4335694" cy="3914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2" name="Google Shape;6052;p105"/>
          <p:cNvSpPr/>
          <p:nvPr/>
        </p:nvSpPr>
        <p:spPr>
          <a:xfrm>
            <a:off x="6068700" y="1886725"/>
            <a:ext cx="53225" cy="53225"/>
          </a:xfrm>
          <a:custGeom>
            <a:avLst/>
            <a:gdLst/>
            <a:ahLst/>
            <a:cxnLst/>
            <a:rect l="l" t="t" r="r" b="b"/>
            <a:pathLst>
              <a:path w="2129" h="2129" extrusionOk="0">
                <a:moveTo>
                  <a:pt x="1064" y="0"/>
                </a:moveTo>
                <a:cubicBezTo>
                  <a:pt x="487" y="0"/>
                  <a:pt x="0" y="456"/>
                  <a:pt x="0" y="1064"/>
                </a:cubicBezTo>
                <a:cubicBezTo>
                  <a:pt x="0" y="1642"/>
                  <a:pt x="487" y="2128"/>
                  <a:pt x="1064" y="2128"/>
                </a:cubicBezTo>
                <a:cubicBezTo>
                  <a:pt x="1672" y="2128"/>
                  <a:pt x="2128" y="1642"/>
                  <a:pt x="2128" y="1064"/>
                </a:cubicBezTo>
                <a:cubicBezTo>
                  <a:pt x="2128" y="456"/>
                  <a:pt x="1672" y="0"/>
                  <a:pt x="10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3" name="Google Shape;6053;p105"/>
          <p:cNvSpPr/>
          <p:nvPr/>
        </p:nvSpPr>
        <p:spPr>
          <a:xfrm>
            <a:off x="6381775" y="2699050"/>
            <a:ext cx="82100" cy="123125"/>
          </a:xfrm>
          <a:custGeom>
            <a:avLst/>
            <a:gdLst/>
            <a:ahLst/>
            <a:cxnLst/>
            <a:rect l="l" t="t" r="r" b="b"/>
            <a:pathLst>
              <a:path w="3284" h="4925" extrusionOk="0">
                <a:moveTo>
                  <a:pt x="1642" y="487"/>
                </a:moveTo>
                <a:cubicBezTo>
                  <a:pt x="1976" y="487"/>
                  <a:pt x="2219" y="669"/>
                  <a:pt x="2371" y="1003"/>
                </a:cubicBezTo>
                <a:cubicBezTo>
                  <a:pt x="2554" y="1307"/>
                  <a:pt x="2645" y="1794"/>
                  <a:pt x="2645" y="2462"/>
                </a:cubicBezTo>
                <a:cubicBezTo>
                  <a:pt x="2645" y="3101"/>
                  <a:pt x="2554" y="3587"/>
                  <a:pt x="2371" y="3921"/>
                </a:cubicBezTo>
                <a:cubicBezTo>
                  <a:pt x="2219" y="4256"/>
                  <a:pt x="1976" y="4408"/>
                  <a:pt x="1642" y="4408"/>
                </a:cubicBezTo>
                <a:cubicBezTo>
                  <a:pt x="1308" y="4408"/>
                  <a:pt x="1064" y="4256"/>
                  <a:pt x="882" y="3921"/>
                </a:cubicBezTo>
                <a:cubicBezTo>
                  <a:pt x="730" y="3587"/>
                  <a:pt x="639" y="3101"/>
                  <a:pt x="639" y="2462"/>
                </a:cubicBezTo>
                <a:cubicBezTo>
                  <a:pt x="639" y="1794"/>
                  <a:pt x="730" y="1307"/>
                  <a:pt x="882" y="1003"/>
                </a:cubicBezTo>
                <a:cubicBezTo>
                  <a:pt x="1064" y="669"/>
                  <a:pt x="1308" y="487"/>
                  <a:pt x="1642" y="487"/>
                </a:cubicBezTo>
                <a:close/>
                <a:moveTo>
                  <a:pt x="1642" y="0"/>
                </a:moveTo>
                <a:cubicBezTo>
                  <a:pt x="1095" y="0"/>
                  <a:pt x="700" y="213"/>
                  <a:pt x="426" y="639"/>
                </a:cubicBezTo>
                <a:cubicBezTo>
                  <a:pt x="122" y="1034"/>
                  <a:pt x="1" y="1642"/>
                  <a:pt x="1" y="2462"/>
                </a:cubicBezTo>
                <a:cubicBezTo>
                  <a:pt x="1" y="3253"/>
                  <a:pt x="122" y="3861"/>
                  <a:pt x="426" y="4286"/>
                </a:cubicBezTo>
                <a:cubicBezTo>
                  <a:pt x="700" y="4712"/>
                  <a:pt x="1095" y="4924"/>
                  <a:pt x="1642" y="4924"/>
                </a:cubicBezTo>
                <a:cubicBezTo>
                  <a:pt x="2159" y="4924"/>
                  <a:pt x="2584" y="4712"/>
                  <a:pt x="2858" y="4286"/>
                </a:cubicBezTo>
                <a:cubicBezTo>
                  <a:pt x="3131" y="3861"/>
                  <a:pt x="3283" y="3253"/>
                  <a:pt x="3283" y="2462"/>
                </a:cubicBezTo>
                <a:cubicBezTo>
                  <a:pt x="3283" y="1642"/>
                  <a:pt x="3131" y="1034"/>
                  <a:pt x="2858" y="639"/>
                </a:cubicBezTo>
                <a:cubicBezTo>
                  <a:pt x="2584" y="213"/>
                  <a:pt x="2159" y="0"/>
                  <a:pt x="16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4" name="Google Shape;6054;p105"/>
          <p:cNvSpPr/>
          <p:nvPr/>
        </p:nvSpPr>
        <p:spPr>
          <a:xfrm>
            <a:off x="6486650" y="2699050"/>
            <a:ext cx="78275" cy="123125"/>
          </a:xfrm>
          <a:custGeom>
            <a:avLst/>
            <a:gdLst/>
            <a:ahLst/>
            <a:cxnLst/>
            <a:rect l="l" t="t" r="r" b="b"/>
            <a:pathLst>
              <a:path w="3131" h="4925" extrusionOk="0">
                <a:moveTo>
                  <a:pt x="1429" y="0"/>
                </a:moveTo>
                <a:cubicBezTo>
                  <a:pt x="1246" y="0"/>
                  <a:pt x="1034" y="0"/>
                  <a:pt x="821" y="31"/>
                </a:cubicBezTo>
                <a:cubicBezTo>
                  <a:pt x="608" y="91"/>
                  <a:pt x="395" y="122"/>
                  <a:pt x="152" y="183"/>
                </a:cubicBezTo>
                <a:lnTo>
                  <a:pt x="152" y="760"/>
                </a:lnTo>
                <a:cubicBezTo>
                  <a:pt x="395" y="699"/>
                  <a:pt x="608" y="639"/>
                  <a:pt x="821" y="578"/>
                </a:cubicBezTo>
                <a:cubicBezTo>
                  <a:pt x="1003" y="547"/>
                  <a:pt x="1216" y="547"/>
                  <a:pt x="1368" y="547"/>
                </a:cubicBezTo>
                <a:cubicBezTo>
                  <a:pt x="1702" y="547"/>
                  <a:pt x="1945" y="608"/>
                  <a:pt x="2128" y="730"/>
                </a:cubicBezTo>
                <a:cubicBezTo>
                  <a:pt x="2280" y="851"/>
                  <a:pt x="2371" y="1034"/>
                  <a:pt x="2371" y="1277"/>
                </a:cubicBezTo>
                <a:cubicBezTo>
                  <a:pt x="2371" y="1520"/>
                  <a:pt x="2310" y="1702"/>
                  <a:pt x="2128" y="1824"/>
                </a:cubicBezTo>
                <a:cubicBezTo>
                  <a:pt x="1976" y="1946"/>
                  <a:pt x="1733" y="2037"/>
                  <a:pt x="1398" y="2037"/>
                </a:cubicBezTo>
                <a:lnTo>
                  <a:pt x="821" y="2037"/>
                </a:lnTo>
                <a:lnTo>
                  <a:pt x="821" y="2554"/>
                </a:lnTo>
                <a:lnTo>
                  <a:pt x="1368" y="2554"/>
                </a:lnTo>
                <a:cubicBezTo>
                  <a:pt x="1733" y="2554"/>
                  <a:pt x="2006" y="2614"/>
                  <a:pt x="2189" y="2797"/>
                </a:cubicBezTo>
                <a:cubicBezTo>
                  <a:pt x="2401" y="2949"/>
                  <a:pt x="2493" y="3161"/>
                  <a:pt x="2493" y="3435"/>
                </a:cubicBezTo>
                <a:cubicBezTo>
                  <a:pt x="2493" y="3739"/>
                  <a:pt x="2371" y="3982"/>
                  <a:pt x="2158" y="4134"/>
                </a:cubicBezTo>
                <a:cubicBezTo>
                  <a:pt x="1976" y="4286"/>
                  <a:pt x="1672" y="4377"/>
                  <a:pt x="1246" y="4377"/>
                </a:cubicBezTo>
                <a:cubicBezTo>
                  <a:pt x="1034" y="4377"/>
                  <a:pt x="790" y="4347"/>
                  <a:pt x="578" y="4286"/>
                </a:cubicBezTo>
                <a:cubicBezTo>
                  <a:pt x="365" y="4256"/>
                  <a:pt x="182" y="4164"/>
                  <a:pt x="0" y="4073"/>
                </a:cubicBezTo>
                <a:lnTo>
                  <a:pt x="0" y="4681"/>
                </a:lnTo>
                <a:cubicBezTo>
                  <a:pt x="243" y="4742"/>
                  <a:pt x="456" y="4803"/>
                  <a:pt x="669" y="4864"/>
                </a:cubicBezTo>
                <a:cubicBezTo>
                  <a:pt x="882" y="4894"/>
                  <a:pt x="1064" y="4924"/>
                  <a:pt x="1277" y="4924"/>
                </a:cubicBezTo>
                <a:cubicBezTo>
                  <a:pt x="1854" y="4924"/>
                  <a:pt x="2310" y="4772"/>
                  <a:pt x="2645" y="4529"/>
                </a:cubicBezTo>
                <a:cubicBezTo>
                  <a:pt x="2979" y="4286"/>
                  <a:pt x="3131" y="3921"/>
                  <a:pt x="3131" y="3435"/>
                </a:cubicBezTo>
                <a:cubicBezTo>
                  <a:pt x="3131" y="3131"/>
                  <a:pt x="3040" y="2888"/>
                  <a:pt x="2857" y="2675"/>
                </a:cubicBezTo>
                <a:cubicBezTo>
                  <a:pt x="2705" y="2462"/>
                  <a:pt x="2462" y="2341"/>
                  <a:pt x="2158" y="2250"/>
                </a:cubicBezTo>
                <a:cubicBezTo>
                  <a:pt x="2432" y="2189"/>
                  <a:pt x="2645" y="2067"/>
                  <a:pt x="2797" y="1885"/>
                </a:cubicBezTo>
                <a:cubicBezTo>
                  <a:pt x="2948" y="1702"/>
                  <a:pt x="3009" y="1490"/>
                  <a:pt x="3009" y="1216"/>
                </a:cubicBezTo>
                <a:cubicBezTo>
                  <a:pt x="3009" y="851"/>
                  <a:pt x="2888" y="547"/>
                  <a:pt x="2584" y="335"/>
                </a:cubicBezTo>
                <a:cubicBezTo>
                  <a:pt x="2310" y="91"/>
                  <a:pt x="1915" y="0"/>
                  <a:pt x="14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5" name="Google Shape;6055;p105"/>
          <p:cNvGrpSpPr/>
          <p:nvPr/>
        </p:nvGrpSpPr>
        <p:grpSpPr>
          <a:xfrm>
            <a:off x="720000" y="1168117"/>
            <a:ext cx="7373724" cy="3184989"/>
            <a:chOff x="4042825" y="1850250"/>
            <a:chExt cx="4170325" cy="2212825"/>
          </a:xfrm>
        </p:grpSpPr>
        <p:sp>
          <p:nvSpPr>
            <p:cNvPr id="6056" name="Google Shape;6056;p105"/>
            <p:cNvSpPr/>
            <p:nvPr/>
          </p:nvSpPr>
          <p:spPr>
            <a:xfrm>
              <a:off x="4474450" y="1850250"/>
              <a:ext cx="3307075" cy="2086675"/>
            </a:xfrm>
            <a:custGeom>
              <a:avLst/>
              <a:gdLst/>
              <a:ahLst/>
              <a:cxnLst/>
              <a:rect l="l" t="t" r="r" b="b"/>
              <a:pathLst>
                <a:path w="132283" h="83467" extrusionOk="0">
                  <a:moveTo>
                    <a:pt x="5350" y="0"/>
                  </a:moveTo>
                  <a:cubicBezTo>
                    <a:pt x="2371" y="0"/>
                    <a:pt x="0" y="2584"/>
                    <a:pt x="0" y="5745"/>
                  </a:cubicBezTo>
                  <a:lnTo>
                    <a:pt x="0" y="83467"/>
                  </a:lnTo>
                  <a:lnTo>
                    <a:pt x="132282" y="83467"/>
                  </a:lnTo>
                  <a:lnTo>
                    <a:pt x="132282" y="83436"/>
                  </a:lnTo>
                  <a:lnTo>
                    <a:pt x="132282" y="5745"/>
                  </a:lnTo>
                  <a:cubicBezTo>
                    <a:pt x="132282" y="2554"/>
                    <a:pt x="129881" y="0"/>
                    <a:pt x="126933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05"/>
            <p:cNvSpPr/>
            <p:nvPr/>
          </p:nvSpPr>
          <p:spPr>
            <a:xfrm>
              <a:off x="4042825" y="3930075"/>
              <a:ext cx="4170325" cy="133000"/>
            </a:xfrm>
            <a:custGeom>
              <a:avLst/>
              <a:gdLst/>
              <a:ahLst/>
              <a:cxnLst/>
              <a:rect l="l" t="t" r="r" b="b"/>
              <a:pathLst>
                <a:path w="166813" h="5320" extrusionOk="0">
                  <a:moveTo>
                    <a:pt x="1" y="0"/>
                  </a:moveTo>
                  <a:lnTo>
                    <a:pt x="1" y="3404"/>
                  </a:lnTo>
                  <a:lnTo>
                    <a:pt x="2128" y="3404"/>
                  </a:lnTo>
                  <a:lnTo>
                    <a:pt x="16901" y="5319"/>
                  </a:lnTo>
                  <a:lnTo>
                    <a:pt x="149882" y="5319"/>
                  </a:lnTo>
                  <a:lnTo>
                    <a:pt x="164684" y="3404"/>
                  </a:lnTo>
                  <a:lnTo>
                    <a:pt x="166812" y="3404"/>
                  </a:lnTo>
                  <a:lnTo>
                    <a:pt x="166812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05"/>
            <p:cNvSpPr/>
            <p:nvPr/>
          </p:nvSpPr>
          <p:spPr>
            <a:xfrm>
              <a:off x="5629475" y="3928550"/>
              <a:ext cx="997775" cy="38100"/>
            </a:xfrm>
            <a:custGeom>
              <a:avLst/>
              <a:gdLst/>
              <a:ahLst/>
              <a:cxnLst/>
              <a:rect l="l" t="t" r="r" b="b"/>
              <a:pathLst>
                <a:path w="39911" h="1524" extrusionOk="0">
                  <a:moveTo>
                    <a:pt x="1" y="0"/>
                  </a:moveTo>
                  <a:cubicBezTo>
                    <a:pt x="1" y="846"/>
                    <a:pt x="616" y="1524"/>
                    <a:pt x="1445" y="1524"/>
                  </a:cubicBezTo>
                  <a:cubicBezTo>
                    <a:pt x="1480" y="1524"/>
                    <a:pt x="1515" y="1523"/>
                    <a:pt x="1551" y="1520"/>
                  </a:cubicBezTo>
                  <a:lnTo>
                    <a:pt x="38391" y="1520"/>
                  </a:lnTo>
                  <a:cubicBezTo>
                    <a:pt x="39242" y="1520"/>
                    <a:pt x="39910" y="851"/>
                    <a:pt x="39910" y="0"/>
                  </a:cubicBezTo>
                  <a:close/>
                </a:path>
              </a:pathLst>
            </a:custGeom>
            <a:solidFill>
              <a:srgbClr val="EDEDED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0" name="Google Shape;6050;p105"/>
          <p:cNvSpPr txBox="1">
            <a:spLocks noGrp="1"/>
          </p:cNvSpPr>
          <p:nvPr>
            <p:ph type="subTitle" idx="1"/>
          </p:nvPr>
        </p:nvSpPr>
        <p:spPr>
          <a:xfrm>
            <a:off x="1786083" y="1541124"/>
            <a:ext cx="5155797" cy="22911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latin typeface="Sitka Small" panose="02000505000000020004" pitchFamily="2" charset="0"/>
              </a:rPr>
              <a:t>FEATURES OF WEB 2.0</a:t>
            </a:r>
            <a:endParaRPr sz="5400" dirty="0">
              <a:latin typeface="Sitka Small" panose="02000505000000020004" pitchFamily="2" charset="0"/>
            </a:endParaRPr>
          </a:p>
        </p:txBody>
      </p:sp>
      <p:grpSp>
        <p:nvGrpSpPr>
          <p:cNvPr id="6060" name="Google Shape;6060;p105"/>
          <p:cNvGrpSpPr/>
          <p:nvPr/>
        </p:nvGrpSpPr>
        <p:grpSpPr>
          <a:xfrm>
            <a:off x="6839387" y="2349728"/>
            <a:ext cx="1511623" cy="2345561"/>
            <a:chOff x="4781598" y="2359350"/>
            <a:chExt cx="1436975" cy="2137600"/>
          </a:xfrm>
        </p:grpSpPr>
        <p:sp>
          <p:nvSpPr>
            <p:cNvPr id="6061" name="Google Shape;6061;p105"/>
            <p:cNvSpPr/>
            <p:nvPr/>
          </p:nvSpPr>
          <p:spPr>
            <a:xfrm>
              <a:off x="4781598" y="2359350"/>
              <a:ext cx="1436975" cy="2137600"/>
            </a:xfrm>
            <a:custGeom>
              <a:avLst/>
              <a:gdLst/>
              <a:ahLst/>
              <a:cxnLst/>
              <a:rect l="l" t="t" r="r" b="b"/>
              <a:pathLst>
                <a:path w="57479" h="85504" extrusionOk="0">
                  <a:moveTo>
                    <a:pt x="4772" y="1"/>
                  </a:moveTo>
                  <a:cubicBezTo>
                    <a:pt x="2128" y="1"/>
                    <a:pt x="0" y="2129"/>
                    <a:pt x="0" y="4803"/>
                  </a:cubicBezTo>
                  <a:lnTo>
                    <a:pt x="0" y="80701"/>
                  </a:lnTo>
                  <a:cubicBezTo>
                    <a:pt x="0" y="83376"/>
                    <a:pt x="2128" y="85504"/>
                    <a:pt x="4772" y="85504"/>
                  </a:cubicBezTo>
                  <a:lnTo>
                    <a:pt x="52676" y="85504"/>
                  </a:lnTo>
                  <a:cubicBezTo>
                    <a:pt x="55320" y="85504"/>
                    <a:pt x="57478" y="83346"/>
                    <a:pt x="57478" y="80701"/>
                  </a:cubicBezTo>
                  <a:lnTo>
                    <a:pt x="57478" y="4803"/>
                  </a:lnTo>
                  <a:cubicBezTo>
                    <a:pt x="57478" y="2129"/>
                    <a:pt x="55351" y="1"/>
                    <a:pt x="52676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05"/>
            <p:cNvSpPr/>
            <p:nvPr/>
          </p:nvSpPr>
          <p:spPr>
            <a:xfrm>
              <a:off x="5428248" y="4281875"/>
              <a:ext cx="142125" cy="142900"/>
            </a:xfrm>
            <a:custGeom>
              <a:avLst/>
              <a:gdLst/>
              <a:ahLst/>
              <a:cxnLst/>
              <a:rect l="l" t="t" r="r" b="b"/>
              <a:pathLst>
                <a:path w="5685" h="5716" extrusionOk="0">
                  <a:moveTo>
                    <a:pt x="2858" y="1"/>
                  </a:moveTo>
                  <a:cubicBezTo>
                    <a:pt x="1278" y="1"/>
                    <a:pt x="1" y="1277"/>
                    <a:pt x="1" y="2858"/>
                  </a:cubicBezTo>
                  <a:cubicBezTo>
                    <a:pt x="1" y="4439"/>
                    <a:pt x="1278" y="5715"/>
                    <a:pt x="2858" y="5715"/>
                  </a:cubicBezTo>
                  <a:cubicBezTo>
                    <a:pt x="4408" y="5715"/>
                    <a:pt x="5685" y="4439"/>
                    <a:pt x="5685" y="2858"/>
                  </a:cubicBezTo>
                  <a:cubicBezTo>
                    <a:pt x="5685" y="1277"/>
                    <a:pt x="4408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p66"/>
          <p:cNvSpPr/>
          <p:nvPr/>
        </p:nvSpPr>
        <p:spPr>
          <a:xfrm rot="-5400000" flipH="1">
            <a:off x="6899485" y="2070995"/>
            <a:ext cx="1235724" cy="1268619"/>
          </a:xfrm>
          <a:custGeom>
            <a:avLst/>
            <a:gdLst/>
            <a:ahLst/>
            <a:cxnLst/>
            <a:rect l="l" t="t" r="r" b="b"/>
            <a:pathLst>
              <a:path w="74531" h="76515" extrusionOk="0">
                <a:moveTo>
                  <a:pt x="46992" y="3071"/>
                </a:moveTo>
                <a:cubicBezTo>
                  <a:pt x="47022" y="3344"/>
                  <a:pt x="47022" y="3527"/>
                  <a:pt x="47053" y="3709"/>
                </a:cubicBezTo>
                <a:cubicBezTo>
                  <a:pt x="47144" y="3648"/>
                  <a:pt x="47235" y="3557"/>
                  <a:pt x="47387" y="3466"/>
                </a:cubicBezTo>
                <a:lnTo>
                  <a:pt x="47387" y="3466"/>
                </a:lnTo>
                <a:cubicBezTo>
                  <a:pt x="47326" y="3709"/>
                  <a:pt x="47296" y="3922"/>
                  <a:pt x="47235" y="4074"/>
                </a:cubicBezTo>
                <a:lnTo>
                  <a:pt x="46779" y="4074"/>
                </a:lnTo>
                <a:cubicBezTo>
                  <a:pt x="46718" y="3831"/>
                  <a:pt x="46658" y="3618"/>
                  <a:pt x="46566" y="3314"/>
                </a:cubicBezTo>
                <a:cubicBezTo>
                  <a:pt x="46627" y="3223"/>
                  <a:pt x="46779" y="3162"/>
                  <a:pt x="46992" y="3071"/>
                </a:cubicBezTo>
                <a:close/>
                <a:moveTo>
                  <a:pt x="38481" y="4773"/>
                </a:moveTo>
                <a:cubicBezTo>
                  <a:pt x="38846" y="4834"/>
                  <a:pt x="39332" y="4895"/>
                  <a:pt x="39849" y="4925"/>
                </a:cubicBezTo>
                <a:lnTo>
                  <a:pt x="39849" y="5472"/>
                </a:lnTo>
                <a:cubicBezTo>
                  <a:pt x="39636" y="5533"/>
                  <a:pt x="39423" y="5624"/>
                  <a:pt x="39150" y="5746"/>
                </a:cubicBezTo>
                <a:cubicBezTo>
                  <a:pt x="39089" y="5594"/>
                  <a:pt x="38967" y="5442"/>
                  <a:pt x="38815" y="5168"/>
                </a:cubicBezTo>
                <a:cubicBezTo>
                  <a:pt x="38724" y="5320"/>
                  <a:pt x="38724" y="5381"/>
                  <a:pt x="38663" y="5533"/>
                </a:cubicBezTo>
                <a:cubicBezTo>
                  <a:pt x="38542" y="5533"/>
                  <a:pt x="38360" y="5502"/>
                  <a:pt x="38177" y="5502"/>
                </a:cubicBezTo>
                <a:cubicBezTo>
                  <a:pt x="38268" y="5229"/>
                  <a:pt x="38360" y="5047"/>
                  <a:pt x="38481" y="4773"/>
                </a:cubicBezTo>
                <a:close/>
                <a:moveTo>
                  <a:pt x="17204" y="11278"/>
                </a:moveTo>
                <a:cubicBezTo>
                  <a:pt x="17265" y="11369"/>
                  <a:pt x="17326" y="11399"/>
                  <a:pt x="17417" y="11430"/>
                </a:cubicBezTo>
                <a:cubicBezTo>
                  <a:pt x="17265" y="11612"/>
                  <a:pt x="17052" y="11734"/>
                  <a:pt x="16961" y="11916"/>
                </a:cubicBezTo>
                <a:cubicBezTo>
                  <a:pt x="16718" y="12341"/>
                  <a:pt x="16201" y="12372"/>
                  <a:pt x="16049" y="12676"/>
                </a:cubicBezTo>
                <a:cubicBezTo>
                  <a:pt x="15806" y="12493"/>
                  <a:pt x="15624" y="12341"/>
                  <a:pt x="15441" y="12068"/>
                </a:cubicBezTo>
                <a:cubicBezTo>
                  <a:pt x="15958" y="11855"/>
                  <a:pt x="16535" y="11582"/>
                  <a:pt x="17204" y="11278"/>
                </a:cubicBezTo>
                <a:close/>
                <a:moveTo>
                  <a:pt x="9088" y="13527"/>
                </a:moveTo>
                <a:cubicBezTo>
                  <a:pt x="9088" y="13530"/>
                  <a:pt x="9087" y="13532"/>
                  <a:pt x="9086" y="13535"/>
                </a:cubicBezTo>
                <a:lnTo>
                  <a:pt x="9086" y="13535"/>
                </a:lnTo>
                <a:cubicBezTo>
                  <a:pt x="9116" y="13527"/>
                  <a:pt x="9128" y="13527"/>
                  <a:pt x="9088" y="13527"/>
                </a:cubicBezTo>
                <a:close/>
                <a:moveTo>
                  <a:pt x="15129" y="12606"/>
                </a:moveTo>
                <a:cubicBezTo>
                  <a:pt x="15261" y="12606"/>
                  <a:pt x="15384" y="12765"/>
                  <a:pt x="15624" y="13101"/>
                </a:cubicBezTo>
                <a:cubicBezTo>
                  <a:pt x="15441" y="13284"/>
                  <a:pt x="15259" y="13436"/>
                  <a:pt x="15107" y="13588"/>
                </a:cubicBezTo>
                <a:cubicBezTo>
                  <a:pt x="14955" y="13375"/>
                  <a:pt x="14803" y="13223"/>
                  <a:pt x="14651" y="12980"/>
                </a:cubicBezTo>
                <a:cubicBezTo>
                  <a:pt x="14881" y="12735"/>
                  <a:pt x="15009" y="12606"/>
                  <a:pt x="15129" y="12606"/>
                </a:cubicBezTo>
                <a:close/>
                <a:moveTo>
                  <a:pt x="2553" y="28269"/>
                </a:moveTo>
                <a:cubicBezTo>
                  <a:pt x="2705" y="28299"/>
                  <a:pt x="2857" y="28330"/>
                  <a:pt x="2979" y="28421"/>
                </a:cubicBezTo>
                <a:cubicBezTo>
                  <a:pt x="2949" y="28786"/>
                  <a:pt x="2888" y="29150"/>
                  <a:pt x="2857" y="29606"/>
                </a:cubicBezTo>
                <a:cubicBezTo>
                  <a:pt x="2705" y="29485"/>
                  <a:pt x="2614" y="29454"/>
                  <a:pt x="2553" y="29363"/>
                </a:cubicBezTo>
                <a:cubicBezTo>
                  <a:pt x="2462" y="29029"/>
                  <a:pt x="2462" y="28634"/>
                  <a:pt x="2553" y="28269"/>
                </a:cubicBezTo>
                <a:close/>
                <a:moveTo>
                  <a:pt x="38633" y="1"/>
                </a:moveTo>
                <a:cubicBezTo>
                  <a:pt x="38542" y="153"/>
                  <a:pt x="38512" y="244"/>
                  <a:pt x="38481" y="366"/>
                </a:cubicBezTo>
                <a:cubicBezTo>
                  <a:pt x="38118" y="90"/>
                  <a:pt x="37734" y="8"/>
                  <a:pt x="37329" y="8"/>
                </a:cubicBezTo>
                <a:cubicBezTo>
                  <a:pt x="36887" y="8"/>
                  <a:pt x="36420" y="105"/>
                  <a:pt x="35928" y="153"/>
                </a:cubicBezTo>
                <a:cubicBezTo>
                  <a:pt x="35879" y="128"/>
                  <a:pt x="35717" y="117"/>
                  <a:pt x="35497" y="117"/>
                </a:cubicBezTo>
                <a:cubicBezTo>
                  <a:pt x="34897" y="117"/>
                  <a:pt x="33869" y="202"/>
                  <a:pt x="33557" y="335"/>
                </a:cubicBezTo>
                <a:cubicBezTo>
                  <a:pt x="33468" y="280"/>
                  <a:pt x="33379" y="252"/>
                  <a:pt x="33292" y="252"/>
                </a:cubicBezTo>
                <a:cubicBezTo>
                  <a:pt x="33144" y="252"/>
                  <a:pt x="33004" y="333"/>
                  <a:pt x="32888" y="487"/>
                </a:cubicBezTo>
                <a:cubicBezTo>
                  <a:pt x="32739" y="383"/>
                  <a:pt x="32590" y="346"/>
                  <a:pt x="32441" y="346"/>
                </a:cubicBezTo>
                <a:cubicBezTo>
                  <a:pt x="32087" y="346"/>
                  <a:pt x="31733" y="553"/>
                  <a:pt x="31380" y="553"/>
                </a:cubicBezTo>
                <a:cubicBezTo>
                  <a:pt x="31275" y="553"/>
                  <a:pt x="31170" y="535"/>
                  <a:pt x="31065" y="487"/>
                </a:cubicBezTo>
                <a:cubicBezTo>
                  <a:pt x="30973" y="609"/>
                  <a:pt x="30943" y="761"/>
                  <a:pt x="30882" y="913"/>
                </a:cubicBezTo>
                <a:cubicBezTo>
                  <a:pt x="30578" y="822"/>
                  <a:pt x="30305" y="700"/>
                  <a:pt x="30031" y="639"/>
                </a:cubicBezTo>
                <a:cubicBezTo>
                  <a:pt x="30001" y="913"/>
                  <a:pt x="30001" y="1095"/>
                  <a:pt x="29970" y="1369"/>
                </a:cubicBezTo>
                <a:cubicBezTo>
                  <a:pt x="29491" y="1143"/>
                  <a:pt x="29065" y="970"/>
                  <a:pt x="28618" y="970"/>
                </a:cubicBezTo>
                <a:cubicBezTo>
                  <a:pt x="28582" y="970"/>
                  <a:pt x="28547" y="971"/>
                  <a:pt x="28511" y="974"/>
                </a:cubicBezTo>
                <a:cubicBezTo>
                  <a:pt x="28390" y="1095"/>
                  <a:pt x="28329" y="1217"/>
                  <a:pt x="28207" y="1308"/>
                </a:cubicBezTo>
                <a:cubicBezTo>
                  <a:pt x="28299" y="1429"/>
                  <a:pt x="28329" y="1551"/>
                  <a:pt x="28390" y="1703"/>
                </a:cubicBezTo>
                <a:cubicBezTo>
                  <a:pt x="28177" y="1673"/>
                  <a:pt x="28025" y="1612"/>
                  <a:pt x="27873" y="1612"/>
                </a:cubicBezTo>
                <a:cubicBezTo>
                  <a:pt x="27843" y="1521"/>
                  <a:pt x="27782" y="1399"/>
                  <a:pt x="27751" y="1308"/>
                </a:cubicBezTo>
                <a:cubicBezTo>
                  <a:pt x="27539" y="1369"/>
                  <a:pt x="27295" y="1399"/>
                  <a:pt x="27174" y="1399"/>
                </a:cubicBezTo>
                <a:cubicBezTo>
                  <a:pt x="26992" y="1581"/>
                  <a:pt x="26840" y="1703"/>
                  <a:pt x="26718" y="1825"/>
                </a:cubicBezTo>
                <a:cubicBezTo>
                  <a:pt x="26536" y="1703"/>
                  <a:pt x="26414" y="1612"/>
                  <a:pt x="26323" y="1551"/>
                </a:cubicBezTo>
                <a:cubicBezTo>
                  <a:pt x="26232" y="1673"/>
                  <a:pt x="26232" y="1733"/>
                  <a:pt x="26201" y="1825"/>
                </a:cubicBezTo>
                <a:cubicBezTo>
                  <a:pt x="26097" y="1808"/>
                  <a:pt x="25996" y="1800"/>
                  <a:pt x="25898" y="1800"/>
                </a:cubicBezTo>
                <a:cubicBezTo>
                  <a:pt x="25283" y="1800"/>
                  <a:pt x="24784" y="2097"/>
                  <a:pt x="24286" y="2281"/>
                </a:cubicBezTo>
                <a:cubicBezTo>
                  <a:pt x="24226" y="2493"/>
                  <a:pt x="24195" y="2645"/>
                  <a:pt x="24134" y="2888"/>
                </a:cubicBezTo>
                <a:cubicBezTo>
                  <a:pt x="23982" y="2676"/>
                  <a:pt x="23922" y="2585"/>
                  <a:pt x="23800" y="2433"/>
                </a:cubicBezTo>
                <a:lnTo>
                  <a:pt x="23344" y="2645"/>
                </a:lnTo>
                <a:lnTo>
                  <a:pt x="23344" y="3040"/>
                </a:lnTo>
                <a:cubicBezTo>
                  <a:pt x="23162" y="2949"/>
                  <a:pt x="22979" y="2919"/>
                  <a:pt x="22827" y="2828"/>
                </a:cubicBezTo>
                <a:cubicBezTo>
                  <a:pt x="22736" y="2949"/>
                  <a:pt x="22675" y="3040"/>
                  <a:pt x="22584" y="3132"/>
                </a:cubicBezTo>
                <a:cubicBezTo>
                  <a:pt x="22477" y="3070"/>
                  <a:pt x="22383" y="3046"/>
                  <a:pt x="22298" y="3046"/>
                </a:cubicBezTo>
                <a:cubicBezTo>
                  <a:pt x="22045" y="3046"/>
                  <a:pt x="21869" y="3261"/>
                  <a:pt x="21642" y="3375"/>
                </a:cubicBezTo>
                <a:cubicBezTo>
                  <a:pt x="21642" y="3557"/>
                  <a:pt x="21611" y="3740"/>
                  <a:pt x="21551" y="3983"/>
                </a:cubicBezTo>
                <a:cubicBezTo>
                  <a:pt x="21460" y="3952"/>
                  <a:pt x="21338" y="3952"/>
                  <a:pt x="21247" y="3892"/>
                </a:cubicBezTo>
                <a:cubicBezTo>
                  <a:pt x="21186" y="3831"/>
                  <a:pt x="21156" y="3740"/>
                  <a:pt x="21064" y="3648"/>
                </a:cubicBezTo>
                <a:cubicBezTo>
                  <a:pt x="20943" y="3800"/>
                  <a:pt x="20852" y="3892"/>
                  <a:pt x="20760" y="4013"/>
                </a:cubicBezTo>
                <a:cubicBezTo>
                  <a:pt x="20673" y="3999"/>
                  <a:pt x="20589" y="3992"/>
                  <a:pt x="20508" y="3992"/>
                </a:cubicBezTo>
                <a:cubicBezTo>
                  <a:pt x="19915" y="3992"/>
                  <a:pt x="19494" y="4354"/>
                  <a:pt x="19119" y="4621"/>
                </a:cubicBezTo>
                <a:cubicBezTo>
                  <a:pt x="18876" y="4743"/>
                  <a:pt x="18663" y="4773"/>
                  <a:pt x="18481" y="4864"/>
                </a:cubicBezTo>
                <a:cubicBezTo>
                  <a:pt x="18572" y="5016"/>
                  <a:pt x="18602" y="5077"/>
                  <a:pt x="18633" y="5199"/>
                </a:cubicBezTo>
                <a:cubicBezTo>
                  <a:pt x="18511" y="5259"/>
                  <a:pt x="18450" y="5320"/>
                  <a:pt x="18329" y="5351"/>
                </a:cubicBezTo>
                <a:cubicBezTo>
                  <a:pt x="18298" y="5229"/>
                  <a:pt x="18268" y="5199"/>
                  <a:pt x="18177" y="5077"/>
                </a:cubicBezTo>
                <a:lnTo>
                  <a:pt x="17599" y="5533"/>
                </a:lnTo>
                <a:cubicBezTo>
                  <a:pt x="17569" y="5533"/>
                  <a:pt x="17508" y="5502"/>
                  <a:pt x="17417" y="5472"/>
                </a:cubicBezTo>
                <a:cubicBezTo>
                  <a:pt x="17265" y="5563"/>
                  <a:pt x="17113" y="5654"/>
                  <a:pt x="16961" y="5715"/>
                </a:cubicBezTo>
                <a:lnTo>
                  <a:pt x="17083" y="6080"/>
                </a:lnTo>
                <a:cubicBezTo>
                  <a:pt x="16931" y="6232"/>
                  <a:pt x="16779" y="6384"/>
                  <a:pt x="16627" y="6475"/>
                </a:cubicBezTo>
                <a:lnTo>
                  <a:pt x="16535" y="6414"/>
                </a:lnTo>
                <a:cubicBezTo>
                  <a:pt x="16596" y="6293"/>
                  <a:pt x="16596" y="6171"/>
                  <a:pt x="16627" y="6080"/>
                </a:cubicBezTo>
                <a:cubicBezTo>
                  <a:pt x="16627" y="6019"/>
                  <a:pt x="16596" y="6019"/>
                  <a:pt x="16535" y="5989"/>
                </a:cubicBezTo>
                <a:cubicBezTo>
                  <a:pt x="16383" y="6110"/>
                  <a:pt x="16201" y="6232"/>
                  <a:pt x="16019" y="6384"/>
                </a:cubicBezTo>
                <a:cubicBezTo>
                  <a:pt x="16171" y="6445"/>
                  <a:pt x="16292" y="6475"/>
                  <a:pt x="16444" y="6566"/>
                </a:cubicBezTo>
                <a:cubicBezTo>
                  <a:pt x="16231" y="6627"/>
                  <a:pt x="16140" y="6688"/>
                  <a:pt x="16019" y="6718"/>
                </a:cubicBezTo>
                <a:cubicBezTo>
                  <a:pt x="15988" y="6870"/>
                  <a:pt x="15988" y="6992"/>
                  <a:pt x="15927" y="7144"/>
                </a:cubicBezTo>
                <a:cubicBezTo>
                  <a:pt x="15836" y="7053"/>
                  <a:pt x="15745" y="7022"/>
                  <a:pt x="15624" y="6931"/>
                </a:cubicBezTo>
                <a:cubicBezTo>
                  <a:pt x="15398" y="7269"/>
                  <a:pt x="15147" y="7606"/>
                  <a:pt x="14629" y="7606"/>
                </a:cubicBezTo>
                <a:cubicBezTo>
                  <a:pt x="14587" y="7606"/>
                  <a:pt x="14544" y="7604"/>
                  <a:pt x="14499" y="7600"/>
                </a:cubicBezTo>
                <a:lnTo>
                  <a:pt x="14499" y="7600"/>
                </a:lnTo>
                <a:cubicBezTo>
                  <a:pt x="14651" y="7904"/>
                  <a:pt x="14772" y="8117"/>
                  <a:pt x="14864" y="8299"/>
                </a:cubicBezTo>
                <a:cubicBezTo>
                  <a:pt x="14712" y="8420"/>
                  <a:pt x="14560" y="8572"/>
                  <a:pt x="14408" y="8694"/>
                </a:cubicBezTo>
                <a:cubicBezTo>
                  <a:pt x="14256" y="8603"/>
                  <a:pt x="14165" y="8542"/>
                  <a:pt x="14013" y="8420"/>
                </a:cubicBezTo>
                <a:cubicBezTo>
                  <a:pt x="13952" y="8572"/>
                  <a:pt x="13921" y="8694"/>
                  <a:pt x="13891" y="8846"/>
                </a:cubicBezTo>
                <a:cubicBezTo>
                  <a:pt x="13709" y="8724"/>
                  <a:pt x="13557" y="8664"/>
                  <a:pt x="13405" y="8542"/>
                </a:cubicBezTo>
                <a:lnTo>
                  <a:pt x="13405" y="8542"/>
                </a:lnTo>
                <a:cubicBezTo>
                  <a:pt x="13161" y="8755"/>
                  <a:pt x="13709" y="9211"/>
                  <a:pt x="13131" y="9332"/>
                </a:cubicBezTo>
                <a:cubicBezTo>
                  <a:pt x="13131" y="9272"/>
                  <a:pt x="13161" y="9180"/>
                  <a:pt x="13161" y="8998"/>
                </a:cubicBezTo>
                <a:lnTo>
                  <a:pt x="13161" y="8998"/>
                </a:lnTo>
                <a:cubicBezTo>
                  <a:pt x="12858" y="9332"/>
                  <a:pt x="12675" y="9606"/>
                  <a:pt x="12432" y="9879"/>
                </a:cubicBezTo>
                <a:cubicBezTo>
                  <a:pt x="12493" y="9910"/>
                  <a:pt x="12554" y="9940"/>
                  <a:pt x="12675" y="10031"/>
                </a:cubicBezTo>
                <a:cubicBezTo>
                  <a:pt x="12523" y="10123"/>
                  <a:pt x="12402" y="10244"/>
                  <a:pt x="12280" y="10335"/>
                </a:cubicBezTo>
                <a:cubicBezTo>
                  <a:pt x="12341" y="10822"/>
                  <a:pt x="12067" y="11126"/>
                  <a:pt x="11490" y="11338"/>
                </a:cubicBezTo>
                <a:cubicBezTo>
                  <a:pt x="11429" y="11186"/>
                  <a:pt x="11338" y="11034"/>
                  <a:pt x="11186" y="10822"/>
                </a:cubicBezTo>
                <a:lnTo>
                  <a:pt x="11034" y="11430"/>
                </a:lnTo>
                <a:cubicBezTo>
                  <a:pt x="11155" y="11612"/>
                  <a:pt x="11277" y="11794"/>
                  <a:pt x="11338" y="11946"/>
                </a:cubicBezTo>
                <a:cubicBezTo>
                  <a:pt x="11034" y="11916"/>
                  <a:pt x="10760" y="11916"/>
                  <a:pt x="10517" y="11886"/>
                </a:cubicBezTo>
                <a:lnTo>
                  <a:pt x="10517" y="11886"/>
                </a:lnTo>
                <a:cubicBezTo>
                  <a:pt x="10547" y="12098"/>
                  <a:pt x="10578" y="12250"/>
                  <a:pt x="10608" y="12372"/>
                </a:cubicBezTo>
                <a:cubicBezTo>
                  <a:pt x="10517" y="12554"/>
                  <a:pt x="10426" y="12676"/>
                  <a:pt x="10395" y="12828"/>
                </a:cubicBezTo>
                <a:cubicBezTo>
                  <a:pt x="10365" y="12980"/>
                  <a:pt x="10365" y="13162"/>
                  <a:pt x="10365" y="13375"/>
                </a:cubicBezTo>
                <a:cubicBezTo>
                  <a:pt x="10243" y="13253"/>
                  <a:pt x="10152" y="13223"/>
                  <a:pt x="10092" y="13132"/>
                </a:cubicBezTo>
                <a:cubicBezTo>
                  <a:pt x="9757" y="14196"/>
                  <a:pt x="9757" y="14196"/>
                  <a:pt x="9362" y="14226"/>
                </a:cubicBezTo>
                <a:cubicBezTo>
                  <a:pt x="9217" y="14168"/>
                  <a:pt x="9624" y="13890"/>
                  <a:pt x="9269" y="13890"/>
                </a:cubicBezTo>
                <a:cubicBezTo>
                  <a:pt x="9251" y="13890"/>
                  <a:pt x="9232" y="13890"/>
                  <a:pt x="9210" y="13892"/>
                </a:cubicBezTo>
                <a:cubicBezTo>
                  <a:pt x="9088" y="14074"/>
                  <a:pt x="8997" y="14226"/>
                  <a:pt x="8845" y="14500"/>
                </a:cubicBezTo>
                <a:cubicBezTo>
                  <a:pt x="8754" y="14378"/>
                  <a:pt x="8633" y="14317"/>
                  <a:pt x="8572" y="14196"/>
                </a:cubicBezTo>
                <a:lnTo>
                  <a:pt x="8572" y="14196"/>
                </a:lnTo>
                <a:cubicBezTo>
                  <a:pt x="8693" y="14287"/>
                  <a:pt x="8754" y="14348"/>
                  <a:pt x="8876" y="14439"/>
                </a:cubicBezTo>
                <a:cubicBezTo>
                  <a:pt x="8936" y="14078"/>
                  <a:pt x="9026" y="13777"/>
                  <a:pt x="9086" y="13535"/>
                </a:cubicBezTo>
                <a:lnTo>
                  <a:pt x="9086" y="13535"/>
                </a:lnTo>
                <a:cubicBezTo>
                  <a:pt x="9070" y="13540"/>
                  <a:pt x="9049" y="13547"/>
                  <a:pt x="9028" y="13557"/>
                </a:cubicBezTo>
                <a:cubicBezTo>
                  <a:pt x="8936" y="13588"/>
                  <a:pt x="8845" y="13618"/>
                  <a:pt x="8724" y="13679"/>
                </a:cubicBezTo>
                <a:cubicBezTo>
                  <a:pt x="8693" y="13527"/>
                  <a:pt x="8633" y="13436"/>
                  <a:pt x="8633" y="13375"/>
                </a:cubicBezTo>
                <a:cubicBezTo>
                  <a:pt x="8116" y="13861"/>
                  <a:pt x="7569" y="14348"/>
                  <a:pt x="7082" y="14804"/>
                </a:cubicBezTo>
                <a:cubicBezTo>
                  <a:pt x="7082" y="15047"/>
                  <a:pt x="7052" y="15199"/>
                  <a:pt x="7052" y="15381"/>
                </a:cubicBezTo>
                <a:cubicBezTo>
                  <a:pt x="6718" y="15503"/>
                  <a:pt x="6444" y="15655"/>
                  <a:pt x="6444" y="16050"/>
                </a:cubicBezTo>
                <a:cubicBezTo>
                  <a:pt x="6444" y="16141"/>
                  <a:pt x="6292" y="16263"/>
                  <a:pt x="6201" y="16354"/>
                </a:cubicBezTo>
                <a:cubicBezTo>
                  <a:pt x="5988" y="16597"/>
                  <a:pt x="5745" y="16870"/>
                  <a:pt x="5593" y="17053"/>
                </a:cubicBezTo>
                <a:cubicBezTo>
                  <a:pt x="5836" y="17418"/>
                  <a:pt x="5988" y="17722"/>
                  <a:pt x="6140" y="18086"/>
                </a:cubicBezTo>
                <a:cubicBezTo>
                  <a:pt x="5867" y="18269"/>
                  <a:pt x="5988" y="18755"/>
                  <a:pt x="5502" y="18755"/>
                </a:cubicBezTo>
                <a:cubicBezTo>
                  <a:pt x="5593" y="18481"/>
                  <a:pt x="5684" y="18269"/>
                  <a:pt x="5806" y="17995"/>
                </a:cubicBezTo>
                <a:cubicBezTo>
                  <a:pt x="5684" y="17934"/>
                  <a:pt x="5563" y="17873"/>
                  <a:pt x="5411" y="17813"/>
                </a:cubicBezTo>
                <a:cubicBezTo>
                  <a:pt x="5259" y="17873"/>
                  <a:pt x="5107" y="17995"/>
                  <a:pt x="4955" y="18117"/>
                </a:cubicBezTo>
                <a:cubicBezTo>
                  <a:pt x="5046" y="18238"/>
                  <a:pt x="5107" y="18329"/>
                  <a:pt x="5137" y="18421"/>
                </a:cubicBezTo>
                <a:cubicBezTo>
                  <a:pt x="5076" y="18573"/>
                  <a:pt x="4985" y="18846"/>
                  <a:pt x="4894" y="18846"/>
                </a:cubicBezTo>
                <a:cubicBezTo>
                  <a:pt x="4468" y="18877"/>
                  <a:pt x="4590" y="19181"/>
                  <a:pt x="4590" y="19332"/>
                </a:cubicBezTo>
                <a:cubicBezTo>
                  <a:pt x="4377" y="19515"/>
                  <a:pt x="4225" y="19667"/>
                  <a:pt x="4164" y="19788"/>
                </a:cubicBezTo>
                <a:cubicBezTo>
                  <a:pt x="4190" y="20101"/>
                  <a:pt x="4216" y="20347"/>
                  <a:pt x="4262" y="20583"/>
                </a:cubicBezTo>
                <a:lnTo>
                  <a:pt x="4262" y="20583"/>
                </a:lnTo>
                <a:cubicBezTo>
                  <a:pt x="4295" y="20484"/>
                  <a:pt x="4330" y="20378"/>
                  <a:pt x="4347" y="20244"/>
                </a:cubicBezTo>
                <a:lnTo>
                  <a:pt x="4681" y="20032"/>
                </a:lnTo>
                <a:cubicBezTo>
                  <a:pt x="4803" y="20244"/>
                  <a:pt x="4894" y="20396"/>
                  <a:pt x="4955" y="20639"/>
                </a:cubicBezTo>
                <a:cubicBezTo>
                  <a:pt x="4777" y="20853"/>
                  <a:pt x="4703" y="20942"/>
                  <a:pt x="4581" y="20942"/>
                </a:cubicBezTo>
                <a:cubicBezTo>
                  <a:pt x="4494" y="20942"/>
                  <a:pt x="4384" y="20897"/>
                  <a:pt x="4195" y="20822"/>
                </a:cubicBezTo>
                <a:cubicBezTo>
                  <a:pt x="4202" y="20777"/>
                  <a:pt x="4213" y="20735"/>
                  <a:pt x="4226" y="20692"/>
                </a:cubicBezTo>
                <a:lnTo>
                  <a:pt x="4226" y="20692"/>
                </a:lnTo>
                <a:cubicBezTo>
                  <a:pt x="4245" y="20695"/>
                  <a:pt x="4265" y="20697"/>
                  <a:pt x="4286" y="20700"/>
                </a:cubicBezTo>
                <a:cubicBezTo>
                  <a:pt x="4277" y="20661"/>
                  <a:pt x="4269" y="20622"/>
                  <a:pt x="4262" y="20583"/>
                </a:cubicBezTo>
                <a:lnTo>
                  <a:pt x="4262" y="20583"/>
                </a:lnTo>
                <a:cubicBezTo>
                  <a:pt x="4249" y="20620"/>
                  <a:pt x="4237" y="20656"/>
                  <a:pt x="4226" y="20692"/>
                </a:cubicBezTo>
                <a:lnTo>
                  <a:pt x="4226" y="20692"/>
                </a:lnTo>
                <a:cubicBezTo>
                  <a:pt x="4049" y="20669"/>
                  <a:pt x="3937" y="20664"/>
                  <a:pt x="3800" y="20609"/>
                </a:cubicBezTo>
                <a:cubicBezTo>
                  <a:pt x="3739" y="20761"/>
                  <a:pt x="3648" y="20883"/>
                  <a:pt x="3587" y="21035"/>
                </a:cubicBezTo>
                <a:cubicBezTo>
                  <a:pt x="3739" y="21187"/>
                  <a:pt x="3860" y="21339"/>
                  <a:pt x="3952" y="21491"/>
                </a:cubicBezTo>
                <a:cubicBezTo>
                  <a:pt x="3952" y="21521"/>
                  <a:pt x="3921" y="21521"/>
                  <a:pt x="3921" y="21582"/>
                </a:cubicBezTo>
                <a:cubicBezTo>
                  <a:pt x="3800" y="21521"/>
                  <a:pt x="3708" y="21491"/>
                  <a:pt x="3496" y="21430"/>
                </a:cubicBezTo>
                <a:cubicBezTo>
                  <a:pt x="3192" y="21947"/>
                  <a:pt x="2979" y="22494"/>
                  <a:pt x="2979" y="23132"/>
                </a:cubicBezTo>
                <a:cubicBezTo>
                  <a:pt x="2584" y="23649"/>
                  <a:pt x="2219" y="24196"/>
                  <a:pt x="2371" y="24925"/>
                </a:cubicBezTo>
                <a:cubicBezTo>
                  <a:pt x="2219" y="25168"/>
                  <a:pt x="2097" y="25412"/>
                  <a:pt x="1976" y="25624"/>
                </a:cubicBezTo>
                <a:lnTo>
                  <a:pt x="2097" y="25746"/>
                </a:lnTo>
                <a:cubicBezTo>
                  <a:pt x="2341" y="25685"/>
                  <a:pt x="2584" y="25624"/>
                  <a:pt x="2827" y="25564"/>
                </a:cubicBezTo>
                <a:lnTo>
                  <a:pt x="2705" y="25442"/>
                </a:lnTo>
                <a:cubicBezTo>
                  <a:pt x="2797" y="25168"/>
                  <a:pt x="2857" y="24956"/>
                  <a:pt x="2949" y="24621"/>
                </a:cubicBezTo>
                <a:cubicBezTo>
                  <a:pt x="2888" y="24561"/>
                  <a:pt x="2827" y="24378"/>
                  <a:pt x="2797" y="24226"/>
                </a:cubicBezTo>
                <a:cubicBezTo>
                  <a:pt x="2888" y="24165"/>
                  <a:pt x="2979" y="24074"/>
                  <a:pt x="3009" y="24044"/>
                </a:cubicBezTo>
                <a:cubicBezTo>
                  <a:pt x="3496" y="24105"/>
                  <a:pt x="3556" y="24561"/>
                  <a:pt x="3739" y="24864"/>
                </a:cubicBezTo>
                <a:cubicBezTo>
                  <a:pt x="3800" y="24956"/>
                  <a:pt x="3648" y="25260"/>
                  <a:pt x="3496" y="25412"/>
                </a:cubicBezTo>
                <a:cubicBezTo>
                  <a:pt x="3404" y="25533"/>
                  <a:pt x="3161" y="25472"/>
                  <a:pt x="2949" y="25533"/>
                </a:cubicBezTo>
                <a:cubicBezTo>
                  <a:pt x="2888" y="25564"/>
                  <a:pt x="2857" y="25685"/>
                  <a:pt x="2797" y="25837"/>
                </a:cubicBezTo>
                <a:cubicBezTo>
                  <a:pt x="2888" y="26020"/>
                  <a:pt x="3040" y="26202"/>
                  <a:pt x="3131" y="26384"/>
                </a:cubicBezTo>
                <a:cubicBezTo>
                  <a:pt x="3161" y="26506"/>
                  <a:pt x="3040" y="26658"/>
                  <a:pt x="2979" y="26901"/>
                </a:cubicBezTo>
                <a:cubicBezTo>
                  <a:pt x="2797" y="26658"/>
                  <a:pt x="2675" y="26536"/>
                  <a:pt x="2584" y="26445"/>
                </a:cubicBezTo>
                <a:cubicBezTo>
                  <a:pt x="2493" y="26475"/>
                  <a:pt x="2371" y="26475"/>
                  <a:pt x="2189" y="26475"/>
                </a:cubicBezTo>
                <a:cubicBezTo>
                  <a:pt x="2249" y="26323"/>
                  <a:pt x="2341" y="26232"/>
                  <a:pt x="2371" y="26141"/>
                </a:cubicBezTo>
                <a:cubicBezTo>
                  <a:pt x="2189" y="26050"/>
                  <a:pt x="2037" y="25989"/>
                  <a:pt x="1915" y="25928"/>
                </a:cubicBezTo>
                <a:cubicBezTo>
                  <a:pt x="1824" y="26202"/>
                  <a:pt x="1763" y="26475"/>
                  <a:pt x="1672" y="26810"/>
                </a:cubicBezTo>
                <a:cubicBezTo>
                  <a:pt x="1885" y="26658"/>
                  <a:pt x="1945" y="26627"/>
                  <a:pt x="2067" y="26536"/>
                </a:cubicBezTo>
                <a:cubicBezTo>
                  <a:pt x="2219" y="26627"/>
                  <a:pt x="2280" y="26688"/>
                  <a:pt x="2371" y="26749"/>
                </a:cubicBezTo>
                <a:lnTo>
                  <a:pt x="2371" y="27235"/>
                </a:lnTo>
                <a:cubicBezTo>
                  <a:pt x="2394" y="27243"/>
                  <a:pt x="2420" y="27246"/>
                  <a:pt x="2446" y="27246"/>
                </a:cubicBezTo>
                <a:cubicBezTo>
                  <a:pt x="2522" y="27246"/>
                  <a:pt x="2608" y="27224"/>
                  <a:pt x="2685" y="27224"/>
                </a:cubicBezTo>
                <a:cubicBezTo>
                  <a:pt x="2797" y="27224"/>
                  <a:pt x="2888" y="27272"/>
                  <a:pt x="2888" y="27509"/>
                </a:cubicBezTo>
                <a:cubicBezTo>
                  <a:pt x="2806" y="27577"/>
                  <a:pt x="2721" y="27601"/>
                  <a:pt x="2631" y="27601"/>
                </a:cubicBezTo>
                <a:cubicBezTo>
                  <a:pt x="2417" y="27601"/>
                  <a:pt x="2184" y="27462"/>
                  <a:pt x="1951" y="27462"/>
                </a:cubicBezTo>
                <a:cubicBezTo>
                  <a:pt x="1847" y="27462"/>
                  <a:pt x="1744" y="27489"/>
                  <a:pt x="1642" y="27570"/>
                </a:cubicBezTo>
                <a:cubicBezTo>
                  <a:pt x="1672" y="27752"/>
                  <a:pt x="1672" y="27995"/>
                  <a:pt x="1733" y="28208"/>
                </a:cubicBezTo>
                <a:cubicBezTo>
                  <a:pt x="1581" y="28269"/>
                  <a:pt x="1490" y="28269"/>
                  <a:pt x="1368" y="28299"/>
                </a:cubicBezTo>
                <a:cubicBezTo>
                  <a:pt x="1368" y="28421"/>
                  <a:pt x="1338" y="28512"/>
                  <a:pt x="1307" y="28725"/>
                </a:cubicBezTo>
                <a:cubicBezTo>
                  <a:pt x="1429" y="28603"/>
                  <a:pt x="1490" y="28573"/>
                  <a:pt x="1581" y="28482"/>
                </a:cubicBezTo>
                <a:cubicBezTo>
                  <a:pt x="1642" y="28634"/>
                  <a:pt x="1763" y="28755"/>
                  <a:pt x="1793" y="28816"/>
                </a:cubicBezTo>
                <a:cubicBezTo>
                  <a:pt x="2037" y="28877"/>
                  <a:pt x="2189" y="28937"/>
                  <a:pt x="2341" y="28968"/>
                </a:cubicBezTo>
                <a:cubicBezTo>
                  <a:pt x="2280" y="29089"/>
                  <a:pt x="2280" y="29181"/>
                  <a:pt x="2249" y="29241"/>
                </a:cubicBezTo>
                <a:cubicBezTo>
                  <a:pt x="2401" y="29333"/>
                  <a:pt x="2553" y="29424"/>
                  <a:pt x="2705" y="29515"/>
                </a:cubicBezTo>
                <a:lnTo>
                  <a:pt x="2705" y="29728"/>
                </a:lnTo>
                <a:cubicBezTo>
                  <a:pt x="2584" y="29819"/>
                  <a:pt x="2432" y="29849"/>
                  <a:pt x="2371" y="29880"/>
                </a:cubicBezTo>
                <a:cubicBezTo>
                  <a:pt x="2401" y="30093"/>
                  <a:pt x="2401" y="30244"/>
                  <a:pt x="2432" y="30427"/>
                </a:cubicBezTo>
                <a:cubicBezTo>
                  <a:pt x="2219" y="30244"/>
                  <a:pt x="2067" y="30123"/>
                  <a:pt x="1793" y="29941"/>
                </a:cubicBezTo>
                <a:cubicBezTo>
                  <a:pt x="1763" y="30153"/>
                  <a:pt x="1763" y="30305"/>
                  <a:pt x="1763" y="30457"/>
                </a:cubicBezTo>
                <a:cubicBezTo>
                  <a:pt x="1793" y="30427"/>
                  <a:pt x="1824" y="30427"/>
                  <a:pt x="1915" y="30396"/>
                </a:cubicBezTo>
                <a:cubicBezTo>
                  <a:pt x="1976" y="30488"/>
                  <a:pt x="2037" y="30579"/>
                  <a:pt x="2097" y="30761"/>
                </a:cubicBezTo>
                <a:cubicBezTo>
                  <a:pt x="2219" y="30640"/>
                  <a:pt x="2249" y="30579"/>
                  <a:pt x="2341" y="30488"/>
                </a:cubicBezTo>
                <a:cubicBezTo>
                  <a:pt x="2432" y="30548"/>
                  <a:pt x="2584" y="30548"/>
                  <a:pt x="2797" y="30579"/>
                </a:cubicBezTo>
                <a:cubicBezTo>
                  <a:pt x="2645" y="30792"/>
                  <a:pt x="3161" y="30913"/>
                  <a:pt x="2797" y="31217"/>
                </a:cubicBezTo>
                <a:cubicBezTo>
                  <a:pt x="2703" y="31080"/>
                  <a:pt x="2611" y="31032"/>
                  <a:pt x="2519" y="31032"/>
                </a:cubicBezTo>
                <a:cubicBezTo>
                  <a:pt x="2304" y="31032"/>
                  <a:pt x="2089" y="31294"/>
                  <a:pt x="1854" y="31294"/>
                </a:cubicBezTo>
                <a:cubicBezTo>
                  <a:pt x="1766" y="31294"/>
                  <a:pt x="1675" y="31257"/>
                  <a:pt x="1581" y="31156"/>
                </a:cubicBezTo>
                <a:cubicBezTo>
                  <a:pt x="1611" y="31035"/>
                  <a:pt x="1672" y="30792"/>
                  <a:pt x="1733" y="30579"/>
                </a:cubicBezTo>
                <a:cubicBezTo>
                  <a:pt x="1611" y="30579"/>
                  <a:pt x="1520" y="30548"/>
                  <a:pt x="1429" y="30548"/>
                </a:cubicBezTo>
                <a:lnTo>
                  <a:pt x="1429" y="30457"/>
                </a:lnTo>
                <a:cubicBezTo>
                  <a:pt x="1277" y="30548"/>
                  <a:pt x="1125" y="30579"/>
                  <a:pt x="882" y="30700"/>
                </a:cubicBezTo>
                <a:cubicBezTo>
                  <a:pt x="1155" y="30731"/>
                  <a:pt x="1277" y="30761"/>
                  <a:pt x="1429" y="30792"/>
                </a:cubicBezTo>
                <a:cubicBezTo>
                  <a:pt x="1277" y="31552"/>
                  <a:pt x="1277" y="31552"/>
                  <a:pt x="426" y="31703"/>
                </a:cubicBezTo>
                <a:cubicBezTo>
                  <a:pt x="851" y="32311"/>
                  <a:pt x="304" y="32859"/>
                  <a:pt x="365" y="33466"/>
                </a:cubicBezTo>
                <a:cubicBezTo>
                  <a:pt x="395" y="34105"/>
                  <a:pt x="456" y="34713"/>
                  <a:pt x="213" y="35290"/>
                </a:cubicBezTo>
                <a:cubicBezTo>
                  <a:pt x="395" y="35351"/>
                  <a:pt x="547" y="35412"/>
                  <a:pt x="699" y="35473"/>
                </a:cubicBezTo>
                <a:lnTo>
                  <a:pt x="699" y="35625"/>
                </a:lnTo>
                <a:cubicBezTo>
                  <a:pt x="547" y="35655"/>
                  <a:pt x="365" y="35746"/>
                  <a:pt x="152" y="35776"/>
                </a:cubicBezTo>
                <a:lnTo>
                  <a:pt x="152" y="36567"/>
                </a:lnTo>
                <a:cubicBezTo>
                  <a:pt x="304" y="36658"/>
                  <a:pt x="426" y="36780"/>
                  <a:pt x="578" y="36840"/>
                </a:cubicBezTo>
                <a:cubicBezTo>
                  <a:pt x="547" y="36932"/>
                  <a:pt x="547" y="36992"/>
                  <a:pt x="547" y="37083"/>
                </a:cubicBezTo>
                <a:cubicBezTo>
                  <a:pt x="426" y="37023"/>
                  <a:pt x="274" y="37023"/>
                  <a:pt x="122" y="37023"/>
                </a:cubicBezTo>
                <a:lnTo>
                  <a:pt x="0" y="38634"/>
                </a:lnTo>
                <a:cubicBezTo>
                  <a:pt x="91" y="38694"/>
                  <a:pt x="213" y="38786"/>
                  <a:pt x="304" y="38907"/>
                </a:cubicBezTo>
                <a:cubicBezTo>
                  <a:pt x="213" y="39059"/>
                  <a:pt x="122" y="39150"/>
                  <a:pt x="91" y="39211"/>
                </a:cubicBezTo>
                <a:cubicBezTo>
                  <a:pt x="91" y="39728"/>
                  <a:pt x="61" y="40214"/>
                  <a:pt x="91" y="40670"/>
                </a:cubicBezTo>
                <a:cubicBezTo>
                  <a:pt x="91" y="40944"/>
                  <a:pt x="304" y="41278"/>
                  <a:pt x="243" y="41521"/>
                </a:cubicBezTo>
                <a:cubicBezTo>
                  <a:pt x="0" y="42251"/>
                  <a:pt x="365" y="42919"/>
                  <a:pt x="304" y="43619"/>
                </a:cubicBezTo>
                <a:cubicBezTo>
                  <a:pt x="304" y="43801"/>
                  <a:pt x="426" y="44014"/>
                  <a:pt x="456" y="44226"/>
                </a:cubicBezTo>
                <a:cubicBezTo>
                  <a:pt x="547" y="44622"/>
                  <a:pt x="669" y="45017"/>
                  <a:pt x="730" y="45381"/>
                </a:cubicBezTo>
                <a:cubicBezTo>
                  <a:pt x="1003" y="46506"/>
                  <a:pt x="1216" y="47570"/>
                  <a:pt x="1763" y="48543"/>
                </a:cubicBezTo>
                <a:cubicBezTo>
                  <a:pt x="1885" y="48512"/>
                  <a:pt x="1945" y="48512"/>
                  <a:pt x="2067" y="48482"/>
                </a:cubicBezTo>
                <a:lnTo>
                  <a:pt x="2067" y="48482"/>
                </a:lnTo>
                <a:cubicBezTo>
                  <a:pt x="2037" y="48725"/>
                  <a:pt x="2037" y="48968"/>
                  <a:pt x="1976" y="49242"/>
                </a:cubicBezTo>
                <a:cubicBezTo>
                  <a:pt x="2097" y="49272"/>
                  <a:pt x="2249" y="49333"/>
                  <a:pt x="2401" y="49424"/>
                </a:cubicBezTo>
                <a:cubicBezTo>
                  <a:pt x="2432" y="49272"/>
                  <a:pt x="2523" y="49181"/>
                  <a:pt x="2553" y="49090"/>
                </a:cubicBezTo>
                <a:cubicBezTo>
                  <a:pt x="2432" y="49029"/>
                  <a:pt x="2280" y="49029"/>
                  <a:pt x="2189" y="49029"/>
                </a:cubicBezTo>
                <a:cubicBezTo>
                  <a:pt x="1945" y="48573"/>
                  <a:pt x="2432" y="48482"/>
                  <a:pt x="2493" y="48178"/>
                </a:cubicBezTo>
                <a:cubicBezTo>
                  <a:pt x="2401" y="48117"/>
                  <a:pt x="2341" y="48087"/>
                  <a:pt x="2128" y="47965"/>
                </a:cubicBezTo>
                <a:cubicBezTo>
                  <a:pt x="2432" y="47904"/>
                  <a:pt x="2645" y="47874"/>
                  <a:pt x="2797" y="47813"/>
                </a:cubicBezTo>
                <a:cubicBezTo>
                  <a:pt x="3009" y="48026"/>
                  <a:pt x="3131" y="48178"/>
                  <a:pt x="2827" y="48360"/>
                </a:cubicBezTo>
                <a:cubicBezTo>
                  <a:pt x="2736" y="48391"/>
                  <a:pt x="2736" y="48573"/>
                  <a:pt x="2736" y="48725"/>
                </a:cubicBezTo>
                <a:cubicBezTo>
                  <a:pt x="2857" y="48877"/>
                  <a:pt x="3009" y="49090"/>
                  <a:pt x="3131" y="49242"/>
                </a:cubicBezTo>
                <a:cubicBezTo>
                  <a:pt x="3131" y="49181"/>
                  <a:pt x="3161" y="49120"/>
                  <a:pt x="3192" y="49029"/>
                </a:cubicBezTo>
                <a:cubicBezTo>
                  <a:pt x="3313" y="49120"/>
                  <a:pt x="3435" y="49181"/>
                  <a:pt x="3587" y="49272"/>
                </a:cubicBezTo>
                <a:cubicBezTo>
                  <a:pt x="3465" y="49454"/>
                  <a:pt x="3404" y="49576"/>
                  <a:pt x="3283" y="49728"/>
                </a:cubicBezTo>
                <a:cubicBezTo>
                  <a:pt x="3344" y="49910"/>
                  <a:pt x="3465" y="50093"/>
                  <a:pt x="3496" y="50214"/>
                </a:cubicBezTo>
                <a:cubicBezTo>
                  <a:pt x="3404" y="50549"/>
                  <a:pt x="3313" y="50822"/>
                  <a:pt x="3192" y="51126"/>
                </a:cubicBezTo>
                <a:cubicBezTo>
                  <a:pt x="3131" y="50853"/>
                  <a:pt x="3040" y="50640"/>
                  <a:pt x="2949" y="50336"/>
                </a:cubicBezTo>
                <a:cubicBezTo>
                  <a:pt x="2827" y="50306"/>
                  <a:pt x="2675" y="50306"/>
                  <a:pt x="2584" y="50306"/>
                </a:cubicBezTo>
                <a:cubicBezTo>
                  <a:pt x="2523" y="50610"/>
                  <a:pt x="2493" y="50853"/>
                  <a:pt x="2432" y="51096"/>
                </a:cubicBezTo>
                <a:cubicBezTo>
                  <a:pt x="2827" y="51917"/>
                  <a:pt x="3131" y="52798"/>
                  <a:pt x="3556" y="53588"/>
                </a:cubicBezTo>
                <a:cubicBezTo>
                  <a:pt x="3921" y="54409"/>
                  <a:pt x="4377" y="55169"/>
                  <a:pt x="4833" y="55929"/>
                </a:cubicBezTo>
                <a:cubicBezTo>
                  <a:pt x="4863" y="55929"/>
                  <a:pt x="4955" y="55959"/>
                  <a:pt x="5015" y="55959"/>
                </a:cubicBezTo>
                <a:cubicBezTo>
                  <a:pt x="5076" y="56233"/>
                  <a:pt x="5076" y="56476"/>
                  <a:pt x="5107" y="56841"/>
                </a:cubicBezTo>
                <a:cubicBezTo>
                  <a:pt x="5289" y="56567"/>
                  <a:pt x="5411" y="56415"/>
                  <a:pt x="5563" y="56172"/>
                </a:cubicBezTo>
                <a:lnTo>
                  <a:pt x="5563" y="56172"/>
                </a:lnTo>
                <a:cubicBezTo>
                  <a:pt x="5684" y="56567"/>
                  <a:pt x="5319" y="56932"/>
                  <a:pt x="5684" y="57266"/>
                </a:cubicBezTo>
                <a:cubicBezTo>
                  <a:pt x="5897" y="57145"/>
                  <a:pt x="6140" y="57023"/>
                  <a:pt x="6353" y="56871"/>
                </a:cubicBezTo>
                <a:cubicBezTo>
                  <a:pt x="6444" y="57084"/>
                  <a:pt x="6687" y="57205"/>
                  <a:pt x="6535" y="57509"/>
                </a:cubicBezTo>
                <a:cubicBezTo>
                  <a:pt x="6505" y="57601"/>
                  <a:pt x="6626" y="57904"/>
                  <a:pt x="6748" y="57935"/>
                </a:cubicBezTo>
                <a:cubicBezTo>
                  <a:pt x="7052" y="58026"/>
                  <a:pt x="7082" y="58269"/>
                  <a:pt x="7234" y="58421"/>
                </a:cubicBezTo>
                <a:lnTo>
                  <a:pt x="6383" y="58847"/>
                </a:lnTo>
                <a:cubicBezTo>
                  <a:pt x="6535" y="59059"/>
                  <a:pt x="6687" y="59272"/>
                  <a:pt x="6809" y="59455"/>
                </a:cubicBezTo>
                <a:lnTo>
                  <a:pt x="7052" y="59211"/>
                </a:lnTo>
                <a:cubicBezTo>
                  <a:pt x="7204" y="59303"/>
                  <a:pt x="7356" y="59424"/>
                  <a:pt x="7508" y="59546"/>
                </a:cubicBezTo>
                <a:cubicBezTo>
                  <a:pt x="7447" y="59759"/>
                  <a:pt x="7417" y="59971"/>
                  <a:pt x="7356" y="60306"/>
                </a:cubicBezTo>
                <a:cubicBezTo>
                  <a:pt x="7386" y="60336"/>
                  <a:pt x="7508" y="60397"/>
                  <a:pt x="7599" y="60518"/>
                </a:cubicBezTo>
                <a:lnTo>
                  <a:pt x="7599" y="60245"/>
                </a:lnTo>
                <a:cubicBezTo>
                  <a:pt x="7751" y="60549"/>
                  <a:pt x="8329" y="60731"/>
                  <a:pt x="7964" y="61248"/>
                </a:cubicBezTo>
                <a:cubicBezTo>
                  <a:pt x="8077" y="61225"/>
                  <a:pt x="8156" y="61220"/>
                  <a:pt x="8177" y="61218"/>
                </a:cubicBezTo>
                <a:lnTo>
                  <a:pt x="8177" y="61218"/>
                </a:lnTo>
                <a:cubicBezTo>
                  <a:pt x="8359" y="61400"/>
                  <a:pt x="8450" y="61552"/>
                  <a:pt x="8602" y="61613"/>
                </a:cubicBezTo>
                <a:cubicBezTo>
                  <a:pt x="8967" y="61856"/>
                  <a:pt x="9180" y="62069"/>
                  <a:pt x="9028" y="62525"/>
                </a:cubicBezTo>
                <a:cubicBezTo>
                  <a:pt x="9028" y="62585"/>
                  <a:pt x="9058" y="62616"/>
                  <a:pt x="9058" y="62646"/>
                </a:cubicBezTo>
                <a:cubicBezTo>
                  <a:pt x="9210" y="62646"/>
                  <a:pt x="9392" y="62616"/>
                  <a:pt x="9636" y="62616"/>
                </a:cubicBezTo>
                <a:cubicBezTo>
                  <a:pt x="9514" y="62829"/>
                  <a:pt x="9484" y="62981"/>
                  <a:pt x="9453" y="63102"/>
                </a:cubicBezTo>
                <a:cubicBezTo>
                  <a:pt x="9666" y="63345"/>
                  <a:pt x="9848" y="63528"/>
                  <a:pt x="10122" y="63740"/>
                </a:cubicBezTo>
                <a:lnTo>
                  <a:pt x="10365" y="63740"/>
                </a:lnTo>
                <a:cubicBezTo>
                  <a:pt x="10578" y="64044"/>
                  <a:pt x="10882" y="64288"/>
                  <a:pt x="10882" y="64652"/>
                </a:cubicBezTo>
                <a:cubicBezTo>
                  <a:pt x="10882" y="64743"/>
                  <a:pt x="10943" y="64804"/>
                  <a:pt x="11003" y="64865"/>
                </a:cubicBezTo>
                <a:cubicBezTo>
                  <a:pt x="11247" y="65169"/>
                  <a:pt x="11551" y="65412"/>
                  <a:pt x="11824" y="65686"/>
                </a:cubicBezTo>
                <a:cubicBezTo>
                  <a:pt x="12067" y="65686"/>
                  <a:pt x="12280" y="65686"/>
                  <a:pt x="12554" y="65655"/>
                </a:cubicBezTo>
                <a:lnTo>
                  <a:pt x="12554" y="65655"/>
                </a:lnTo>
                <a:cubicBezTo>
                  <a:pt x="12462" y="66202"/>
                  <a:pt x="12979" y="66385"/>
                  <a:pt x="13313" y="66719"/>
                </a:cubicBezTo>
                <a:cubicBezTo>
                  <a:pt x="13344" y="66476"/>
                  <a:pt x="13405" y="66324"/>
                  <a:pt x="13405" y="66202"/>
                </a:cubicBezTo>
                <a:cubicBezTo>
                  <a:pt x="13678" y="66415"/>
                  <a:pt x="14043" y="66598"/>
                  <a:pt x="14347" y="66780"/>
                </a:cubicBezTo>
                <a:cubicBezTo>
                  <a:pt x="14408" y="66658"/>
                  <a:pt x="14438" y="66598"/>
                  <a:pt x="14499" y="66476"/>
                </a:cubicBezTo>
                <a:cubicBezTo>
                  <a:pt x="14924" y="66567"/>
                  <a:pt x="15168" y="66871"/>
                  <a:pt x="15472" y="67114"/>
                </a:cubicBezTo>
                <a:lnTo>
                  <a:pt x="15380" y="67357"/>
                </a:lnTo>
                <a:cubicBezTo>
                  <a:pt x="15397" y="67356"/>
                  <a:pt x="15414" y="67356"/>
                  <a:pt x="15431" y="67356"/>
                </a:cubicBezTo>
                <a:cubicBezTo>
                  <a:pt x="15794" y="67356"/>
                  <a:pt x="16003" y="67667"/>
                  <a:pt x="16323" y="67783"/>
                </a:cubicBezTo>
                <a:cubicBezTo>
                  <a:pt x="16718" y="67813"/>
                  <a:pt x="17083" y="67935"/>
                  <a:pt x="17174" y="68391"/>
                </a:cubicBezTo>
                <a:cubicBezTo>
                  <a:pt x="17143" y="68543"/>
                  <a:pt x="17113" y="68695"/>
                  <a:pt x="17083" y="68756"/>
                </a:cubicBezTo>
                <a:cubicBezTo>
                  <a:pt x="17281" y="68869"/>
                  <a:pt x="17454" y="69063"/>
                  <a:pt x="17599" y="69063"/>
                </a:cubicBezTo>
                <a:cubicBezTo>
                  <a:pt x="17610" y="69063"/>
                  <a:pt x="17620" y="69062"/>
                  <a:pt x="17630" y="69060"/>
                </a:cubicBezTo>
                <a:cubicBezTo>
                  <a:pt x="17708" y="69046"/>
                  <a:pt x="17781" y="69040"/>
                  <a:pt x="17849" y="69040"/>
                </a:cubicBezTo>
                <a:cubicBezTo>
                  <a:pt x="18389" y="69040"/>
                  <a:pt x="18626" y="69442"/>
                  <a:pt x="18815" y="69820"/>
                </a:cubicBezTo>
                <a:cubicBezTo>
                  <a:pt x="19058" y="69850"/>
                  <a:pt x="19149" y="69850"/>
                  <a:pt x="19271" y="69941"/>
                </a:cubicBezTo>
                <a:cubicBezTo>
                  <a:pt x="19666" y="70154"/>
                  <a:pt x="20001" y="70427"/>
                  <a:pt x="20365" y="70671"/>
                </a:cubicBezTo>
                <a:cubicBezTo>
                  <a:pt x="20639" y="70823"/>
                  <a:pt x="20669" y="71005"/>
                  <a:pt x="20730" y="71370"/>
                </a:cubicBezTo>
                <a:cubicBezTo>
                  <a:pt x="20791" y="71157"/>
                  <a:pt x="20882" y="71035"/>
                  <a:pt x="20943" y="70883"/>
                </a:cubicBezTo>
                <a:cubicBezTo>
                  <a:pt x="21095" y="71035"/>
                  <a:pt x="21247" y="71157"/>
                  <a:pt x="21368" y="71279"/>
                </a:cubicBezTo>
                <a:cubicBezTo>
                  <a:pt x="21216" y="71430"/>
                  <a:pt x="21095" y="71491"/>
                  <a:pt x="20973" y="71613"/>
                </a:cubicBezTo>
                <a:lnTo>
                  <a:pt x="21399" y="72038"/>
                </a:lnTo>
                <a:cubicBezTo>
                  <a:pt x="21368" y="71886"/>
                  <a:pt x="21338" y="71765"/>
                  <a:pt x="21338" y="71643"/>
                </a:cubicBezTo>
                <a:cubicBezTo>
                  <a:pt x="21391" y="71634"/>
                  <a:pt x="21440" y="71630"/>
                  <a:pt x="21484" y="71630"/>
                </a:cubicBezTo>
                <a:cubicBezTo>
                  <a:pt x="21744" y="71630"/>
                  <a:pt x="21855" y="71779"/>
                  <a:pt x="21855" y="72038"/>
                </a:cubicBezTo>
                <a:cubicBezTo>
                  <a:pt x="22128" y="72099"/>
                  <a:pt x="22311" y="72190"/>
                  <a:pt x="22615" y="72282"/>
                </a:cubicBezTo>
                <a:cubicBezTo>
                  <a:pt x="22432" y="72130"/>
                  <a:pt x="22311" y="72038"/>
                  <a:pt x="22159" y="71917"/>
                </a:cubicBezTo>
                <a:cubicBezTo>
                  <a:pt x="22189" y="71915"/>
                  <a:pt x="22220" y="71914"/>
                  <a:pt x="22250" y="71914"/>
                </a:cubicBezTo>
                <a:cubicBezTo>
                  <a:pt x="22702" y="71914"/>
                  <a:pt x="23126" y="72126"/>
                  <a:pt x="23496" y="72525"/>
                </a:cubicBezTo>
                <a:cubicBezTo>
                  <a:pt x="23648" y="72494"/>
                  <a:pt x="23770" y="72494"/>
                  <a:pt x="23922" y="72434"/>
                </a:cubicBezTo>
                <a:cubicBezTo>
                  <a:pt x="24053" y="72670"/>
                  <a:pt x="24139" y="72907"/>
                  <a:pt x="24417" y="72907"/>
                </a:cubicBezTo>
                <a:cubicBezTo>
                  <a:pt x="24459" y="72907"/>
                  <a:pt x="24507" y="72902"/>
                  <a:pt x="24560" y="72889"/>
                </a:cubicBezTo>
                <a:cubicBezTo>
                  <a:pt x="24590" y="72889"/>
                  <a:pt x="25016" y="72950"/>
                  <a:pt x="24894" y="73285"/>
                </a:cubicBezTo>
                <a:lnTo>
                  <a:pt x="24712" y="73285"/>
                </a:lnTo>
                <a:cubicBezTo>
                  <a:pt x="24798" y="73379"/>
                  <a:pt x="24869" y="73413"/>
                  <a:pt x="24929" y="73413"/>
                </a:cubicBezTo>
                <a:cubicBezTo>
                  <a:pt x="25082" y="73413"/>
                  <a:pt x="25163" y="73193"/>
                  <a:pt x="25229" y="73193"/>
                </a:cubicBezTo>
                <a:cubicBezTo>
                  <a:pt x="25593" y="73345"/>
                  <a:pt x="25806" y="73497"/>
                  <a:pt x="26080" y="73619"/>
                </a:cubicBezTo>
                <a:cubicBezTo>
                  <a:pt x="26253" y="73867"/>
                  <a:pt x="26447" y="74115"/>
                  <a:pt x="26711" y="74115"/>
                </a:cubicBezTo>
                <a:cubicBezTo>
                  <a:pt x="26771" y="74115"/>
                  <a:pt x="26833" y="74103"/>
                  <a:pt x="26900" y="74075"/>
                </a:cubicBezTo>
                <a:cubicBezTo>
                  <a:pt x="28542" y="74713"/>
                  <a:pt x="30061" y="75260"/>
                  <a:pt x="31703" y="75564"/>
                </a:cubicBezTo>
                <a:cubicBezTo>
                  <a:pt x="31824" y="75473"/>
                  <a:pt x="31916" y="75382"/>
                  <a:pt x="32159" y="75169"/>
                </a:cubicBezTo>
                <a:lnTo>
                  <a:pt x="32159" y="75169"/>
                </a:lnTo>
                <a:cubicBezTo>
                  <a:pt x="32128" y="75443"/>
                  <a:pt x="32128" y="75564"/>
                  <a:pt x="32128" y="75686"/>
                </a:cubicBezTo>
                <a:cubicBezTo>
                  <a:pt x="32432" y="75716"/>
                  <a:pt x="32767" y="75777"/>
                  <a:pt x="33071" y="75838"/>
                </a:cubicBezTo>
                <a:cubicBezTo>
                  <a:pt x="33192" y="75716"/>
                  <a:pt x="33253" y="75595"/>
                  <a:pt x="33344" y="75534"/>
                </a:cubicBezTo>
                <a:cubicBezTo>
                  <a:pt x="33679" y="75595"/>
                  <a:pt x="33983" y="75686"/>
                  <a:pt x="34317" y="75747"/>
                </a:cubicBezTo>
                <a:cubicBezTo>
                  <a:pt x="34590" y="76081"/>
                  <a:pt x="34651" y="76142"/>
                  <a:pt x="35046" y="76142"/>
                </a:cubicBezTo>
                <a:cubicBezTo>
                  <a:pt x="35188" y="76142"/>
                  <a:pt x="35344" y="76115"/>
                  <a:pt x="35485" y="76115"/>
                </a:cubicBezTo>
                <a:cubicBezTo>
                  <a:pt x="35556" y="76115"/>
                  <a:pt x="35624" y="76122"/>
                  <a:pt x="35685" y="76142"/>
                </a:cubicBezTo>
                <a:cubicBezTo>
                  <a:pt x="36293" y="76203"/>
                  <a:pt x="36931" y="76294"/>
                  <a:pt x="37600" y="76355"/>
                </a:cubicBezTo>
                <a:cubicBezTo>
                  <a:pt x="38360" y="76446"/>
                  <a:pt x="39059" y="76507"/>
                  <a:pt x="39819" y="76507"/>
                </a:cubicBezTo>
                <a:cubicBezTo>
                  <a:pt x="39929" y="76512"/>
                  <a:pt x="40038" y="76515"/>
                  <a:pt x="40146" y="76515"/>
                </a:cubicBezTo>
                <a:cubicBezTo>
                  <a:pt x="40604" y="76515"/>
                  <a:pt x="41042" y="76470"/>
                  <a:pt x="41460" y="76446"/>
                </a:cubicBezTo>
                <a:cubicBezTo>
                  <a:pt x="41885" y="76385"/>
                  <a:pt x="42250" y="76385"/>
                  <a:pt x="42676" y="76355"/>
                </a:cubicBezTo>
                <a:cubicBezTo>
                  <a:pt x="42851" y="76366"/>
                  <a:pt x="43026" y="76382"/>
                  <a:pt x="43201" y="76382"/>
                </a:cubicBezTo>
                <a:cubicBezTo>
                  <a:pt x="43482" y="76382"/>
                  <a:pt x="43763" y="76341"/>
                  <a:pt x="44044" y="76172"/>
                </a:cubicBezTo>
                <a:cubicBezTo>
                  <a:pt x="44135" y="76142"/>
                  <a:pt x="44226" y="76081"/>
                  <a:pt x="44317" y="76081"/>
                </a:cubicBezTo>
                <a:cubicBezTo>
                  <a:pt x="44773" y="76051"/>
                  <a:pt x="45259" y="76051"/>
                  <a:pt x="45715" y="75929"/>
                </a:cubicBezTo>
                <a:cubicBezTo>
                  <a:pt x="46384" y="75777"/>
                  <a:pt x="46931" y="75595"/>
                  <a:pt x="47509" y="75443"/>
                </a:cubicBezTo>
                <a:lnTo>
                  <a:pt x="47509" y="75017"/>
                </a:lnTo>
                <a:cubicBezTo>
                  <a:pt x="47509" y="75017"/>
                  <a:pt x="47539" y="74987"/>
                  <a:pt x="47600" y="74987"/>
                </a:cubicBezTo>
                <a:cubicBezTo>
                  <a:pt x="47661" y="75108"/>
                  <a:pt x="47752" y="75230"/>
                  <a:pt x="47813" y="75382"/>
                </a:cubicBezTo>
                <a:cubicBezTo>
                  <a:pt x="48147" y="75291"/>
                  <a:pt x="48451" y="75230"/>
                  <a:pt x="48755" y="75139"/>
                </a:cubicBezTo>
                <a:cubicBezTo>
                  <a:pt x="48846" y="74835"/>
                  <a:pt x="48968" y="74561"/>
                  <a:pt x="49028" y="74348"/>
                </a:cubicBezTo>
                <a:lnTo>
                  <a:pt x="48876" y="74257"/>
                </a:lnTo>
                <a:cubicBezTo>
                  <a:pt x="48905" y="74172"/>
                  <a:pt x="48986" y="74061"/>
                  <a:pt x="49022" y="73947"/>
                </a:cubicBezTo>
                <a:lnTo>
                  <a:pt x="49022" y="73947"/>
                </a:lnTo>
                <a:cubicBezTo>
                  <a:pt x="49034" y="73958"/>
                  <a:pt x="49047" y="73970"/>
                  <a:pt x="49059" y="73984"/>
                </a:cubicBezTo>
                <a:cubicBezTo>
                  <a:pt x="49051" y="73991"/>
                  <a:pt x="49051" y="73995"/>
                  <a:pt x="49057" y="73995"/>
                </a:cubicBezTo>
                <a:cubicBezTo>
                  <a:pt x="49070" y="73995"/>
                  <a:pt x="49115" y="73974"/>
                  <a:pt x="49167" y="73932"/>
                </a:cubicBezTo>
                <a:lnTo>
                  <a:pt x="49167" y="73932"/>
                </a:lnTo>
                <a:cubicBezTo>
                  <a:pt x="49121" y="73929"/>
                  <a:pt x="49075" y="73926"/>
                  <a:pt x="49028" y="73923"/>
                </a:cubicBezTo>
                <a:cubicBezTo>
                  <a:pt x="49026" y="73931"/>
                  <a:pt x="49024" y="73939"/>
                  <a:pt x="49022" y="73947"/>
                </a:cubicBezTo>
                <a:lnTo>
                  <a:pt x="49022" y="73947"/>
                </a:lnTo>
                <a:cubicBezTo>
                  <a:pt x="48953" y="73889"/>
                  <a:pt x="48876" y="73871"/>
                  <a:pt x="48797" y="73871"/>
                </a:cubicBezTo>
                <a:cubicBezTo>
                  <a:pt x="48666" y="73871"/>
                  <a:pt x="48526" y="73920"/>
                  <a:pt x="48399" y="73920"/>
                </a:cubicBezTo>
                <a:cubicBezTo>
                  <a:pt x="48330" y="73920"/>
                  <a:pt x="48266" y="73906"/>
                  <a:pt x="48208" y="73862"/>
                </a:cubicBezTo>
                <a:cubicBezTo>
                  <a:pt x="48147" y="73862"/>
                  <a:pt x="48147" y="73771"/>
                  <a:pt x="48117" y="73741"/>
                </a:cubicBezTo>
                <a:cubicBezTo>
                  <a:pt x="48269" y="73558"/>
                  <a:pt x="48451" y="73376"/>
                  <a:pt x="48664" y="73133"/>
                </a:cubicBezTo>
                <a:cubicBezTo>
                  <a:pt x="48846" y="73406"/>
                  <a:pt x="49028" y="73619"/>
                  <a:pt x="49211" y="73893"/>
                </a:cubicBezTo>
                <a:cubicBezTo>
                  <a:pt x="49196" y="73907"/>
                  <a:pt x="49181" y="73920"/>
                  <a:pt x="49167" y="73932"/>
                </a:cubicBezTo>
                <a:lnTo>
                  <a:pt x="49167" y="73932"/>
                </a:lnTo>
                <a:cubicBezTo>
                  <a:pt x="49546" y="73954"/>
                  <a:pt x="49919" y="73960"/>
                  <a:pt x="50244" y="74014"/>
                </a:cubicBezTo>
                <a:cubicBezTo>
                  <a:pt x="50415" y="74318"/>
                  <a:pt x="50550" y="74444"/>
                  <a:pt x="50709" y="74444"/>
                </a:cubicBezTo>
                <a:cubicBezTo>
                  <a:pt x="50805" y="74444"/>
                  <a:pt x="50909" y="74398"/>
                  <a:pt x="51035" y="74318"/>
                </a:cubicBezTo>
                <a:cubicBezTo>
                  <a:pt x="51156" y="74227"/>
                  <a:pt x="51278" y="74166"/>
                  <a:pt x="51430" y="74075"/>
                </a:cubicBezTo>
                <a:cubicBezTo>
                  <a:pt x="51703" y="73953"/>
                  <a:pt x="52007" y="73862"/>
                  <a:pt x="52250" y="73741"/>
                </a:cubicBezTo>
                <a:cubicBezTo>
                  <a:pt x="52311" y="73649"/>
                  <a:pt x="52402" y="73710"/>
                  <a:pt x="52494" y="73649"/>
                </a:cubicBezTo>
                <a:cubicBezTo>
                  <a:pt x="53466" y="73193"/>
                  <a:pt x="54469" y="72707"/>
                  <a:pt x="55412" y="72190"/>
                </a:cubicBezTo>
                <a:cubicBezTo>
                  <a:pt x="56171" y="71765"/>
                  <a:pt x="56871" y="71218"/>
                  <a:pt x="57570" y="70701"/>
                </a:cubicBezTo>
                <a:cubicBezTo>
                  <a:pt x="57934" y="70427"/>
                  <a:pt x="58238" y="70093"/>
                  <a:pt x="58603" y="69820"/>
                </a:cubicBezTo>
                <a:cubicBezTo>
                  <a:pt x="58998" y="69546"/>
                  <a:pt x="59211" y="69242"/>
                  <a:pt x="59181" y="68786"/>
                </a:cubicBezTo>
                <a:cubicBezTo>
                  <a:pt x="59181" y="68756"/>
                  <a:pt x="59211" y="68725"/>
                  <a:pt x="59241" y="68634"/>
                </a:cubicBezTo>
                <a:cubicBezTo>
                  <a:pt x="59393" y="68725"/>
                  <a:pt x="59515" y="68786"/>
                  <a:pt x="59667" y="68908"/>
                </a:cubicBezTo>
                <a:cubicBezTo>
                  <a:pt x="59849" y="68756"/>
                  <a:pt x="60001" y="68604"/>
                  <a:pt x="60214" y="68452"/>
                </a:cubicBezTo>
                <a:cubicBezTo>
                  <a:pt x="60153" y="68269"/>
                  <a:pt x="60153" y="68148"/>
                  <a:pt x="60123" y="67935"/>
                </a:cubicBezTo>
                <a:lnTo>
                  <a:pt x="60123" y="67935"/>
                </a:lnTo>
                <a:cubicBezTo>
                  <a:pt x="60275" y="68057"/>
                  <a:pt x="60366" y="68087"/>
                  <a:pt x="60457" y="68148"/>
                </a:cubicBezTo>
                <a:cubicBezTo>
                  <a:pt x="60700" y="67965"/>
                  <a:pt x="60913" y="67783"/>
                  <a:pt x="61156" y="67540"/>
                </a:cubicBezTo>
                <a:cubicBezTo>
                  <a:pt x="62129" y="66506"/>
                  <a:pt x="63132" y="65534"/>
                  <a:pt x="64044" y="64470"/>
                </a:cubicBezTo>
                <a:cubicBezTo>
                  <a:pt x="64773" y="63680"/>
                  <a:pt x="65442" y="62829"/>
                  <a:pt x="66020" y="61947"/>
                </a:cubicBezTo>
                <a:cubicBezTo>
                  <a:pt x="66749" y="60822"/>
                  <a:pt x="67600" y="59789"/>
                  <a:pt x="68178" y="58543"/>
                </a:cubicBezTo>
                <a:cubicBezTo>
                  <a:pt x="68208" y="58452"/>
                  <a:pt x="68330" y="58391"/>
                  <a:pt x="68360" y="58300"/>
                </a:cubicBezTo>
                <a:cubicBezTo>
                  <a:pt x="68664" y="57783"/>
                  <a:pt x="69029" y="57236"/>
                  <a:pt x="69272" y="56689"/>
                </a:cubicBezTo>
                <a:cubicBezTo>
                  <a:pt x="69789" y="55564"/>
                  <a:pt x="70184" y="54409"/>
                  <a:pt x="70731" y="53284"/>
                </a:cubicBezTo>
                <a:cubicBezTo>
                  <a:pt x="71248" y="52160"/>
                  <a:pt x="71825" y="51065"/>
                  <a:pt x="72160" y="49850"/>
                </a:cubicBezTo>
                <a:cubicBezTo>
                  <a:pt x="72312" y="49242"/>
                  <a:pt x="72676" y="48664"/>
                  <a:pt x="72585" y="48026"/>
                </a:cubicBezTo>
                <a:cubicBezTo>
                  <a:pt x="72676" y="47965"/>
                  <a:pt x="72707" y="47935"/>
                  <a:pt x="72767" y="47874"/>
                </a:cubicBezTo>
                <a:cubicBezTo>
                  <a:pt x="72555" y="47783"/>
                  <a:pt x="72403" y="47661"/>
                  <a:pt x="72555" y="47448"/>
                </a:cubicBezTo>
                <a:lnTo>
                  <a:pt x="72555" y="47448"/>
                </a:lnTo>
                <a:cubicBezTo>
                  <a:pt x="72676" y="47479"/>
                  <a:pt x="72737" y="47479"/>
                  <a:pt x="72828" y="47479"/>
                </a:cubicBezTo>
                <a:cubicBezTo>
                  <a:pt x="72767" y="47205"/>
                  <a:pt x="72767" y="46992"/>
                  <a:pt x="72737" y="46749"/>
                </a:cubicBezTo>
                <a:cubicBezTo>
                  <a:pt x="72919" y="46719"/>
                  <a:pt x="73041" y="46688"/>
                  <a:pt x="73132" y="46658"/>
                </a:cubicBezTo>
                <a:cubicBezTo>
                  <a:pt x="73315" y="45989"/>
                  <a:pt x="73497" y="45473"/>
                  <a:pt x="73649" y="44895"/>
                </a:cubicBezTo>
                <a:cubicBezTo>
                  <a:pt x="73771" y="44439"/>
                  <a:pt x="74044" y="43953"/>
                  <a:pt x="73497" y="43558"/>
                </a:cubicBezTo>
                <a:cubicBezTo>
                  <a:pt x="73467" y="43527"/>
                  <a:pt x="73497" y="43406"/>
                  <a:pt x="73497" y="43315"/>
                </a:cubicBezTo>
                <a:cubicBezTo>
                  <a:pt x="73649" y="43375"/>
                  <a:pt x="73771" y="43406"/>
                  <a:pt x="73953" y="43497"/>
                </a:cubicBezTo>
                <a:cubicBezTo>
                  <a:pt x="73892" y="43254"/>
                  <a:pt x="73831" y="43163"/>
                  <a:pt x="73831" y="43071"/>
                </a:cubicBezTo>
                <a:cubicBezTo>
                  <a:pt x="73922" y="42889"/>
                  <a:pt x="73953" y="42737"/>
                  <a:pt x="74044" y="42585"/>
                </a:cubicBezTo>
                <a:cubicBezTo>
                  <a:pt x="74287" y="41856"/>
                  <a:pt x="74135" y="41126"/>
                  <a:pt x="74135" y="40427"/>
                </a:cubicBezTo>
                <a:cubicBezTo>
                  <a:pt x="74135" y="40001"/>
                  <a:pt x="74044" y="39576"/>
                  <a:pt x="73527" y="39394"/>
                </a:cubicBezTo>
                <a:cubicBezTo>
                  <a:pt x="73527" y="39242"/>
                  <a:pt x="73588" y="39120"/>
                  <a:pt x="73619" y="38907"/>
                </a:cubicBezTo>
                <a:cubicBezTo>
                  <a:pt x="73771" y="39059"/>
                  <a:pt x="73831" y="39120"/>
                  <a:pt x="73922" y="39242"/>
                </a:cubicBezTo>
                <a:cubicBezTo>
                  <a:pt x="74044" y="39150"/>
                  <a:pt x="74074" y="39090"/>
                  <a:pt x="74135" y="38998"/>
                </a:cubicBezTo>
                <a:cubicBezTo>
                  <a:pt x="74074" y="38907"/>
                  <a:pt x="73983" y="38846"/>
                  <a:pt x="73831" y="38694"/>
                </a:cubicBezTo>
                <a:cubicBezTo>
                  <a:pt x="74409" y="38664"/>
                  <a:pt x="73983" y="38299"/>
                  <a:pt x="74135" y="38056"/>
                </a:cubicBezTo>
                <a:cubicBezTo>
                  <a:pt x="74257" y="38026"/>
                  <a:pt x="74378" y="38026"/>
                  <a:pt x="74530" y="38026"/>
                </a:cubicBezTo>
                <a:cubicBezTo>
                  <a:pt x="74500" y="37783"/>
                  <a:pt x="74409" y="37600"/>
                  <a:pt x="74378" y="37387"/>
                </a:cubicBezTo>
                <a:lnTo>
                  <a:pt x="74257" y="37387"/>
                </a:lnTo>
                <a:cubicBezTo>
                  <a:pt x="74196" y="37570"/>
                  <a:pt x="74105" y="37722"/>
                  <a:pt x="74044" y="37904"/>
                </a:cubicBezTo>
                <a:cubicBezTo>
                  <a:pt x="73892" y="37904"/>
                  <a:pt x="73740" y="37935"/>
                  <a:pt x="73588" y="37995"/>
                </a:cubicBezTo>
                <a:cubicBezTo>
                  <a:pt x="73619" y="37722"/>
                  <a:pt x="73679" y="37539"/>
                  <a:pt x="73740" y="37296"/>
                </a:cubicBezTo>
                <a:cubicBezTo>
                  <a:pt x="73922" y="37235"/>
                  <a:pt x="74074" y="37114"/>
                  <a:pt x="74287" y="36992"/>
                </a:cubicBezTo>
                <a:lnTo>
                  <a:pt x="74074" y="36658"/>
                </a:lnTo>
                <a:lnTo>
                  <a:pt x="74074" y="35807"/>
                </a:lnTo>
                <a:lnTo>
                  <a:pt x="73953" y="35807"/>
                </a:lnTo>
                <a:cubicBezTo>
                  <a:pt x="73892" y="36020"/>
                  <a:pt x="73831" y="36202"/>
                  <a:pt x="73771" y="36384"/>
                </a:cubicBezTo>
                <a:cubicBezTo>
                  <a:pt x="73679" y="36354"/>
                  <a:pt x="73588" y="36324"/>
                  <a:pt x="73588" y="36324"/>
                </a:cubicBezTo>
                <a:cubicBezTo>
                  <a:pt x="73619" y="35868"/>
                  <a:pt x="73771" y="35412"/>
                  <a:pt x="73649" y="34956"/>
                </a:cubicBezTo>
                <a:cubicBezTo>
                  <a:pt x="73649" y="34956"/>
                  <a:pt x="73679" y="34895"/>
                  <a:pt x="73679" y="34865"/>
                </a:cubicBezTo>
                <a:lnTo>
                  <a:pt x="74044" y="34865"/>
                </a:lnTo>
                <a:cubicBezTo>
                  <a:pt x="73953" y="34469"/>
                  <a:pt x="73922" y="34074"/>
                  <a:pt x="73831" y="33649"/>
                </a:cubicBezTo>
                <a:cubicBezTo>
                  <a:pt x="73740" y="33710"/>
                  <a:pt x="73588" y="33710"/>
                  <a:pt x="73467" y="33710"/>
                </a:cubicBezTo>
                <a:cubicBezTo>
                  <a:pt x="73375" y="33436"/>
                  <a:pt x="73315" y="33193"/>
                  <a:pt x="73223" y="32980"/>
                </a:cubicBezTo>
                <a:cubicBezTo>
                  <a:pt x="73345" y="32828"/>
                  <a:pt x="73436" y="32676"/>
                  <a:pt x="73527" y="32524"/>
                </a:cubicBezTo>
                <a:cubicBezTo>
                  <a:pt x="73619" y="32676"/>
                  <a:pt x="73679" y="32737"/>
                  <a:pt x="73740" y="32859"/>
                </a:cubicBezTo>
                <a:cubicBezTo>
                  <a:pt x="73740" y="32585"/>
                  <a:pt x="73527" y="32372"/>
                  <a:pt x="73588" y="32129"/>
                </a:cubicBezTo>
                <a:cubicBezTo>
                  <a:pt x="73679" y="31612"/>
                  <a:pt x="73497" y="31065"/>
                  <a:pt x="73436" y="30579"/>
                </a:cubicBezTo>
                <a:cubicBezTo>
                  <a:pt x="73315" y="29545"/>
                  <a:pt x="73041" y="28512"/>
                  <a:pt x="72767" y="27539"/>
                </a:cubicBezTo>
                <a:cubicBezTo>
                  <a:pt x="72403" y="26141"/>
                  <a:pt x="71947" y="24682"/>
                  <a:pt x="71460" y="23284"/>
                </a:cubicBezTo>
                <a:cubicBezTo>
                  <a:pt x="71339" y="22858"/>
                  <a:pt x="71035" y="22494"/>
                  <a:pt x="70853" y="22098"/>
                </a:cubicBezTo>
                <a:cubicBezTo>
                  <a:pt x="70731" y="21795"/>
                  <a:pt x="70640" y="21491"/>
                  <a:pt x="70579" y="21187"/>
                </a:cubicBezTo>
                <a:cubicBezTo>
                  <a:pt x="70397" y="21247"/>
                  <a:pt x="70305" y="21278"/>
                  <a:pt x="70153" y="21308"/>
                </a:cubicBezTo>
                <a:cubicBezTo>
                  <a:pt x="70275" y="20883"/>
                  <a:pt x="70305" y="20518"/>
                  <a:pt x="70001" y="20214"/>
                </a:cubicBezTo>
                <a:cubicBezTo>
                  <a:pt x="69849" y="20214"/>
                  <a:pt x="69697" y="20184"/>
                  <a:pt x="69637" y="20184"/>
                </a:cubicBezTo>
                <a:cubicBezTo>
                  <a:pt x="69576" y="19819"/>
                  <a:pt x="69546" y="19515"/>
                  <a:pt x="69515" y="19272"/>
                </a:cubicBezTo>
                <a:cubicBezTo>
                  <a:pt x="69272" y="19302"/>
                  <a:pt x="69120" y="19332"/>
                  <a:pt x="68968" y="19363"/>
                </a:cubicBezTo>
                <a:cubicBezTo>
                  <a:pt x="68938" y="19302"/>
                  <a:pt x="68907" y="19272"/>
                  <a:pt x="68877" y="19181"/>
                </a:cubicBezTo>
                <a:cubicBezTo>
                  <a:pt x="68968" y="19150"/>
                  <a:pt x="69120" y="19059"/>
                  <a:pt x="69242" y="19029"/>
                </a:cubicBezTo>
                <a:cubicBezTo>
                  <a:pt x="68573" y="17326"/>
                  <a:pt x="67539" y="15928"/>
                  <a:pt x="66597" y="14560"/>
                </a:cubicBezTo>
                <a:cubicBezTo>
                  <a:pt x="66384" y="14500"/>
                  <a:pt x="66202" y="14500"/>
                  <a:pt x="66050" y="14469"/>
                </a:cubicBezTo>
                <a:lnTo>
                  <a:pt x="66050" y="14408"/>
                </a:lnTo>
                <a:cubicBezTo>
                  <a:pt x="66141" y="14348"/>
                  <a:pt x="66232" y="14287"/>
                  <a:pt x="66354" y="14256"/>
                </a:cubicBezTo>
                <a:cubicBezTo>
                  <a:pt x="65898" y="13557"/>
                  <a:pt x="65108" y="12797"/>
                  <a:pt x="64713" y="12645"/>
                </a:cubicBezTo>
                <a:cubicBezTo>
                  <a:pt x="64652" y="12402"/>
                  <a:pt x="64652" y="12190"/>
                  <a:pt x="64530" y="12098"/>
                </a:cubicBezTo>
                <a:cubicBezTo>
                  <a:pt x="64452" y="12046"/>
                  <a:pt x="64373" y="12016"/>
                  <a:pt x="64292" y="12016"/>
                </a:cubicBezTo>
                <a:cubicBezTo>
                  <a:pt x="64185" y="12016"/>
                  <a:pt x="64074" y="12068"/>
                  <a:pt x="63953" y="12190"/>
                </a:cubicBezTo>
                <a:cubicBezTo>
                  <a:pt x="63892" y="12311"/>
                  <a:pt x="63710" y="12281"/>
                  <a:pt x="63558" y="12311"/>
                </a:cubicBezTo>
                <a:cubicBezTo>
                  <a:pt x="63466" y="12098"/>
                  <a:pt x="63406" y="12007"/>
                  <a:pt x="63345" y="11886"/>
                </a:cubicBezTo>
                <a:cubicBezTo>
                  <a:pt x="63436" y="11703"/>
                  <a:pt x="63558" y="11521"/>
                  <a:pt x="63618" y="11338"/>
                </a:cubicBezTo>
                <a:cubicBezTo>
                  <a:pt x="63132" y="10518"/>
                  <a:pt x="60396" y="8117"/>
                  <a:pt x="59971" y="8056"/>
                </a:cubicBezTo>
                <a:cubicBezTo>
                  <a:pt x="59454" y="7600"/>
                  <a:pt x="59029" y="7205"/>
                  <a:pt x="58542" y="6901"/>
                </a:cubicBezTo>
                <a:cubicBezTo>
                  <a:pt x="57387" y="6141"/>
                  <a:pt x="56202" y="5411"/>
                  <a:pt x="55047" y="4743"/>
                </a:cubicBezTo>
                <a:cubicBezTo>
                  <a:pt x="54287" y="4317"/>
                  <a:pt x="53527" y="3952"/>
                  <a:pt x="52706" y="3588"/>
                </a:cubicBezTo>
                <a:cubicBezTo>
                  <a:pt x="52098" y="3344"/>
                  <a:pt x="51430" y="3132"/>
                  <a:pt x="50791" y="2888"/>
                </a:cubicBezTo>
                <a:cubicBezTo>
                  <a:pt x="50366" y="2676"/>
                  <a:pt x="49940" y="2463"/>
                  <a:pt x="49515" y="2311"/>
                </a:cubicBezTo>
                <a:cubicBezTo>
                  <a:pt x="49302" y="2220"/>
                  <a:pt x="49059" y="2189"/>
                  <a:pt x="48846" y="2159"/>
                </a:cubicBezTo>
                <a:cubicBezTo>
                  <a:pt x="47843" y="1581"/>
                  <a:pt x="46718" y="1460"/>
                  <a:pt x="45654" y="1156"/>
                </a:cubicBezTo>
                <a:cubicBezTo>
                  <a:pt x="44408" y="822"/>
                  <a:pt x="43132" y="518"/>
                  <a:pt x="41733" y="518"/>
                </a:cubicBezTo>
                <a:cubicBezTo>
                  <a:pt x="41733" y="523"/>
                  <a:pt x="41732" y="526"/>
                  <a:pt x="41728" y="526"/>
                </a:cubicBezTo>
                <a:cubicBezTo>
                  <a:pt x="41710" y="526"/>
                  <a:pt x="41651" y="471"/>
                  <a:pt x="41551" y="396"/>
                </a:cubicBezTo>
                <a:cubicBezTo>
                  <a:pt x="41485" y="406"/>
                  <a:pt x="41422" y="410"/>
                  <a:pt x="41361" y="410"/>
                </a:cubicBezTo>
                <a:cubicBezTo>
                  <a:pt x="41054" y="410"/>
                  <a:pt x="40796" y="305"/>
                  <a:pt x="40518" y="305"/>
                </a:cubicBezTo>
                <a:cubicBezTo>
                  <a:pt x="40396" y="305"/>
                  <a:pt x="40274" y="313"/>
                  <a:pt x="40154" y="313"/>
                </a:cubicBezTo>
                <a:cubicBezTo>
                  <a:pt x="39944" y="313"/>
                  <a:pt x="39738" y="288"/>
                  <a:pt x="39545" y="153"/>
                </a:cubicBezTo>
                <a:cubicBezTo>
                  <a:pt x="39393" y="214"/>
                  <a:pt x="39271" y="305"/>
                  <a:pt x="39180" y="335"/>
                </a:cubicBezTo>
                <a:lnTo>
                  <a:pt x="38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7" name="Google Shape;4497;p66"/>
          <p:cNvSpPr txBox="1">
            <a:spLocks noGrp="1"/>
          </p:cNvSpPr>
          <p:nvPr>
            <p:ph type="title"/>
          </p:nvPr>
        </p:nvSpPr>
        <p:spPr>
          <a:xfrm>
            <a:off x="7032847" y="2087442"/>
            <a:ext cx="969000" cy="114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4498" name="Google Shape;4498;p66"/>
          <p:cNvSpPr txBox="1">
            <a:spLocks noGrp="1"/>
          </p:cNvSpPr>
          <p:nvPr>
            <p:ph type="title" idx="2"/>
          </p:nvPr>
        </p:nvSpPr>
        <p:spPr>
          <a:xfrm>
            <a:off x="2260964" y="1108300"/>
            <a:ext cx="4622073" cy="77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FOLKSONOMY</a:t>
            </a:r>
            <a:endParaRPr dirty="0"/>
          </a:p>
        </p:txBody>
      </p:sp>
      <p:sp>
        <p:nvSpPr>
          <p:cNvPr id="4499" name="Google Shape;4499;p66"/>
          <p:cNvSpPr txBox="1">
            <a:spLocks noGrp="1"/>
          </p:cNvSpPr>
          <p:nvPr>
            <p:ph type="subTitle" idx="1"/>
          </p:nvPr>
        </p:nvSpPr>
        <p:spPr>
          <a:xfrm>
            <a:off x="455396" y="1883800"/>
            <a:ext cx="6777611" cy="5745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/>
            <a:r>
              <a:rPr lang="en-US" sz="2800" dirty="0" smtClean="0"/>
              <a:t>-users </a:t>
            </a:r>
            <a:r>
              <a:rPr lang="en-US" sz="2800" dirty="0"/>
              <a:t>can classify and arrange information by adding tag or</a:t>
            </a:r>
          </a:p>
          <a:p>
            <a:pPr marL="0" lvl="0" indent="0" algn="l"/>
            <a:r>
              <a:rPr lang="en-US" sz="2800" dirty="0"/>
              <a:t>label. Pound sign (#) is used in Facebook, Twitter, Instagram and other </a:t>
            </a:r>
            <a:r>
              <a:rPr lang="en-US" sz="2800" dirty="0" smtClean="0"/>
              <a:t>social networking </a:t>
            </a:r>
            <a:r>
              <a:rPr lang="en-US" sz="2800" dirty="0"/>
              <a:t>sites.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44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86" y="2004773"/>
            <a:ext cx="3462828" cy="1133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50" y="1027416"/>
            <a:ext cx="6648632" cy="37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2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71" y="2027127"/>
            <a:ext cx="1274174" cy="1237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4558" y="2073374"/>
            <a:ext cx="969000" cy="114510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PH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474066" y="976573"/>
            <a:ext cx="5427905" cy="775500"/>
          </a:xfrm>
        </p:spPr>
        <p:txBody>
          <a:bodyPr/>
          <a:lstStyle/>
          <a:p>
            <a:pPr algn="ctr"/>
            <a:r>
              <a:rPr lang="en-US" sz="4800" dirty="0" smtClean="0"/>
              <a:t>RICH USER EXPERIENCE</a:t>
            </a:r>
            <a:endParaRPr lang="en-PH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6998" y="2510410"/>
            <a:ext cx="5832386" cy="574500"/>
          </a:xfrm>
        </p:spPr>
        <p:txBody>
          <a:bodyPr/>
          <a:lstStyle/>
          <a:p>
            <a:r>
              <a:rPr lang="en-US" sz="3200" dirty="0" smtClean="0"/>
              <a:t>-user </a:t>
            </a:r>
            <a:r>
              <a:rPr lang="en-US" sz="3200" dirty="0"/>
              <a:t>can have high interaction with the content of the</a:t>
            </a:r>
          </a:p>
          <a:p>
            <a:r>
              <a:rPr lang="en-US" sz="3200" dirty="0"/>
              <a:t>page and can achieve level of expertise.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284257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43" y="1027094"/>
            <a:ext cx="6606709" cy="36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7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037" y="2183530"/>
            <a:ext cx="1274174" cy="1237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5624" y="2194061"/>
            <a:ext cx="969000" cy="1145100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PH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931827" y="925202"/>
            <a:ext cx="5103797" cy="775500"/>
          </a:xfrm>
        </p:spPr>
        <p:txBody>
          <a:bodyPr/>
          <a:lstStyle/>
          <a:p>
            <a:pPr algn="ctr"/>
            <a:r>
              <a:rPr lang="en-US" dirty="0" smtClean="0"/>
              <a:t>USER PARTICIPATION</a:t>
            </a:r>
            <a:endParaRPr lang="en-PH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89601" y="2515077"/>
            <a:ext cx="5103800" cy="574500"/>
          </a:xfrm>
        </p:spPr>
        <p:txBody>
          <a:bodyPr/>
          <a:lstStyle/>
          <a:p>
            <a:pPr algn="l"/>
            <a:r>
              <a:rPr lang="en-US" sz="3200" dirty="0" smtClean="0"/>
              <a:t>   -user </a:t>
            </a:r>
            <a:r>
              <a:rPr lang="en-US" sz="3200" dirty="0"/>
              <a:t>can put content on their own in </a:t>
            </a:r>
            <a:r>
              <a:rPr lang="en-US" sz="3200" dirty="0" smtClean="0"/>
              <a:t>web page like comment</a:t>
            </a:r>
            <a:r>
              <a:rPr lang="en-US" sz="3200" dirty="0"/>
              <a:t>, </a:t>
            </a:r>
            <a:r>
              <a:rPr lang="en-US" sz="3200" dirty="0" smtClean="0"/>
              <a:t>review, evaluation</a:t>
            </a:r>
            <a:r>
              <a:rPr lang="en-US" sz="3200" dirty="0"/>
              <a:t>, </a:t>
            </a:r>
            <a:r>
              <a:rPr lang="en-US" sz="3200" dirty="0" smtClean="0"/>
              <a:t>and etc.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198808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5627" y="502003"/>
            <a:ext cx="7962472" cy="4243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98" y="358166"/>
            <a:ext cx="2643639" cy="4530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03" y="358166"/>
            <a:ext cx="6831051" cy="45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14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450" y="2333096"/>
            <a:ext cx="1274174" cy="1237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037" y="2379343"/>
            <a:ext cx="969000" cy="1145100"/>
          </a:xfrm>
        </p:spPr>
        <p:txBody>
          <a:bodyPr/>
          <a:lstStyle/>
          <a:p>
            <a:r>
              <a:rPr lang="en-US" dirty="0" smtClean="0"/>
              <a:t>04</a:t>
            </a:r>
            <a:endParaRPr lang="en-PH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2376667" y="1038218"/>
            <a:ext cx="3931800" cy="775500"/>
          </a:xfrm>
        </p:spPr>
        <p:txBody>
          <a:bodyPr/>
          <a:lstStyle/>
          <a:p>
            <a:pPr algn="ctr"/>
            <a:r>
              <a:rPr lang="en-US" sz="5400" dirty="0" smtClean="0"/>
              <a:t>LONG TAIL</a:t>
            </a:r>
            <a:endParaRPr lang="en-PH" sz="5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30190" y="2045846"/>
            <a:ext cx="5678277" cy="574500"/>
          </a:xfrm>
        </p:spPr>
        <p:txBody>
          <a:bodyPr/>
          <a:lstStyle/>
          <a:p>
            <a:pPr algn="l"/>
            <a:r>
              <a:rPr lang="en-US" sz="2800" dirty="0" smtClean="0"/>
              <a:t>   -</a:t>
            </a:r>
            <a:r>
              <a:rPr lang="en-US" sz="4000" dirty="0"/>
              <a:t>s</a:t>
            </a:r>
            <a:r>
              <a:rPr lang="en-US" sz="4000" dirty="0" smtClean="0"/>
              <a:t>ervices </a:t>
            </a:r>
            <a:r>
              <a:rPr lang="en-US" sz="4000" dirty="0"/>
              <a:t>are offered on demand rather than on a </a:t>
            </a:r>
            <a:r>
              <a:rPr lang="en-US" sz="4000" dirty="0" smtClean="0"/>
              <a:t>one-time purchase</a:t>
            </a:r>
            <a:r>
              <a:rPr lang="en-US" sz="4000" dirty="0"/>
              <a:t>.</a:t>
            </a:r>
            <a:endParaRPr lang="en-PH" sz="4000" dirty="0"/>
          </a:p>
        </p:txBody>
      </p:sp>
    </p:spTree>
    <p:extLst>
      <p:ext uri="{BB962C8B-B14F-4D97-AF65-F5344CB8AC3E}">
        <p14:creationId xmlns:p14="http://schemas.microsoft.com/office/powerpoint/2010/main" val="340612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53" y="1863859"/>
            <a:ext cx="2920237" cy="1822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124" y="1198459"/>
            <a:ext cx="4998673" cy="1330800"/>
          </a:xfrm>
        </p:spPr>
        <p:txBody>
          <a:bodyPr/>
          <a:lstStyle/>
          <a:p>
            <a:pPr algn="ctr"/>
            <a:r>
              <a:rPr lang="en-US" sz="4000" dirty="0" smtClean="0"/>
              <a:t>INTRODUCTION TO INFORMATION AND COMMUNITIES TECHNOLOGIES (ICT)</a:t>
            </a:r>
            <a:endParaRPr lang="en-PH" sz="4000" dirty="0"/>
          </a:p>
        </p:txBody>
      </p:sp>
    </p:spTree>
    <p:extLst>
      <p:ext uri="{BB962C8B-B14F-4D97-AF65-F5344CB8AC3E}">
        <p14:creationId xmlns:p14="http://schemas.microsoft.com/office/powerpoint/2010/main" val="1335338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42" y="1027414"/>
            <a:ext cx="6226702" cy="36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64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779240" y="997157"/>
            <a:ext cx="5306794" cy="775500"/>
          </a:xfrm>
        </p:spPr>
        <p:txBody>
          <a:bodyPr/>
          <a:lstStyle/>
          <a:p>
            <a:pPr algn="ctr"/>
            <a:r>
              <a:rPr lang="en-US" dirty="0" smtClean="0"/>
              <a:t>SOFTWARE AS A SERVICE</a:t>
            </a:r>
            <a:endParaRPr lang="en-PH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77255" y="2515077"/>
            <a:ext cx="7383786" cy="574500"/>
          </a:xfrm>
        </p:spPr>
        <p:txBody>
          <a:bodyPr/>
          <a:lstStyle/>
          <a:p>
            <a:pPr algn="l"/>
            <a:r>
              <a:rPr lang="en-US" sz="4000" dirty="0" smtClean="0"/>
              <a:t>-users </a:t>
            </a:r>
            <a:r>
              <a:rPr lang="en-US" sz="4000" dirty="0"/>
              <a:t>can subscribe to </a:t>
            </a:r>
            <a:r>
              <a:rPr lang="en-US" sz="4000" dirty="0" smtClean="0"/>
              <a:t>a software </a:t>
            </a:r>
            <a:r>
              <a:rPr lang="en-US" sz="4000" dirty="0"/>
              <a:t>when they need </a:t>
            </a:r>
            <a:r>
              <a:rPr lang="en-US" sz="4000" dirty="0" smtClean="0"/>
              <a:t>it instead </a:t>
            </a:r>
            <a:r>
              <a:rPr lang="en-US" sz="4000" dirty="0"/>
              <a:t>of purchasing them.</a:t>
            </a:r>
            <a:endParaRPr lang="en-PH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447" y="2183530"/>
            <a:ext cx="1274174" cy="123759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86034" y="2229777"/>
            <a:ext cx="969000" cy="1145100"/>
          </a:xfrm>
        </p:spPr>
        <p:txBody>
          <a:bodyPr/>
          <a:lstStyle/>
          <a:p>
            <a:r>
              <a:rPr lang="en-US" dirty="0" smtClean="0"/>
              <a:t>05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4533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02" y="1037692"/>
            <a:ext cx="6557665" cy="370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4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902357" y="976573"/>
            <a:ext cx="5102920" cy="775500"/>
          </a:xfrm>
        </p:spPr>
        <p:txBody>
          <a:bodyPr/>
          <a:lstStyle/>
          <a:p>
            <a:pPr algn="ctr"/>
            <a:r>
              <a:rPr lang="en-US" dirty="0" smtClean="0"/>
              <a:t>MASS PARTICIPATION</a:t>
            </a:r>
            <a:endParaRPr lang="en-PH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35980" y="2585481"/>
            <a:ext cx="7262105" cy="1894051"/>
          </a:xfrm>
        </p:spPr>
        <p:txBody>
          <a:bodyPr/>
          <a:lstStyle/>
          <a:p>
            <a:pPr algn="l"/>
            <a:r>
              <a:rPr lang="en-US" sz="3600" dirty="0" smtClean="0"/>
              <a:t>-sharing </a:t>
            </a:r>
            <a:r>
              <a:rPr lang="en-US" sz="3600" dirty="0"/>
              <a:t>of diverse </a:t>
            </a:r>
            <a:r>
              <a:rPr lang="en-US" sz="3600" dirty="0" smtClean="0"/>
              <a:t>information through universal web access.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277" y="2186513"/>
            <a:ext cx="1274174" cy="1237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7864" y="2232760"/>
            <a:ext cx="969000" cy="1145100"/>
          </a:xfrm>
        </p:spPr>
        <p:txBody>
          <a:bodyPr/>
          <a:lstStyle/>
          <a:p>
            <a:r>
              <a:rPr lang="en-US" dirty="0" smtClean="0"/>
              <a:t>06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84873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WEB 3.0</a:t>
            </a:r>
            <a:endParaRPr lang="en-P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72" y="1161954"/>
            <a:ext cx="6655053" cy="346239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074" y="1616050"/>
            <a:ext cx="6469851" cy="2554200"/>
          </a:xfrm>
        </p:spPr>
        <p:txBody>
          <a:bodyPr/>
          <a:lstStyle/>
          <a:p>
            <a:r>
              <a:rPr lang="en-US" sz="3200" dirty="0" smtClean="0"/>
              <a:t>The Semantic Web</a:t>
            </a:r>
          </a:p>
          <a:p>
            <a:r>
              <a:rPr lang="en-US" sz="3200" dirty="0"/>
              <a:t>A new paradigm in web interaction extension of led by World Wide </a:t>
            </a:r>
            <a:r>
              <a:rPr lang="en-US" sz="3200" dirty="0" smtClean="0"/>
              <a:t>Web Consortium </a:t>
            </a:r>
            <a:r>
              <a:rPr lang="en-US" sz="3200" dirty="0"/>
              <a:t>(W3C) where it provides framework that allows data to be shared </a:t>
            </a:r>
            <a:r>
              <a:rPr lang="en-US" sz="3200" dirty="0" smtClean="0"/>
              <a:t>and reuse</a:t>
            </a:r>
            <a:r>
              <a:rPr lang="en-US" sz="3200" dirty="0"/>
              <a:t>.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419416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52"/>
          <p:cNvSpPr/>
          <p:nvPr/>
        </p:nvSpPr>
        <p:spPr>
          <a:xfrm>
            <a:off x="5960278" y="1174300"/>
            <a:ext cx="2414100" cy="3387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3" name="Google Shape;4133;p52">
            <a:hlinkClick r:id="rId3" action="ppaction://hlinksldjump"/>
          </p:cNvPr>
          <p:cNvSpPr/>
          <p:nvPr/>
        </p:nvSpPr>
        <p:spPr>
          <a:xfrm>
            <a:off x="6756233" y="1247562"/>
            <a:ext cx="809242" cy="861394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134" name="Google Shape;4134;p52"/>
          <p:cNvSpPr/>
          <p:nvPr/>
        </p:nvSpPr>
        <p:spPr>
          <a:xfrm>
            <a:off x="3364950" y="1174300"/>
            <a:ext cx="2414100" cy="3387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5" name="Google Shape;4135;p52">
            <a:hlinkClick r:id="rId4" action="ppaction://hlinksldjump"/>
          </p:cNvPr>
          <p:cNvSpPr/>
          <p:nvPr/>
        </p:nvSpPr>
        <p:spPr>
          <a:xfrm>
            <a:off x="4147325" y="1247562"/>
            <a:ext cx="809242" cy="861394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136" name="Google Shape;4136;p52"/>
          <p:cNvSpPr/>
          <p:nvPr/>
        </p:nvSpPr>
        <p:spPr>
          <a:xfrm>
            <a:off x="820175" y="1174300"/>
            <a:ext cx="2414100" cy="3387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7" name="Google Shape;4137;p52">
            <a:hlinkClick r:id="rId5" action="ppaction://hlinksldjump"/>
          </p:cNvPr>
          <p:cNvSpPr/>
          <p:nvPr/>
        </p:nvSpPr>
        <p:spPr>
          <a:xfrm>
            <a:off x="1622604" y="1238595"/>
            <a:ext cx="809242" cy="861394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138" name="Google Shape;4138;p52"/>
          <p:cNvSpPr txBox="1">
            <a:spLocks noGrp="1"/>
          </p:cNvSpPr>
          <p:nvPr>
            <p:ph type="title"/>
          </p:nvPr>
        </p:nvSpPr>
        <p:spPr>
          <a:xfrm>
            <a:off x="719175" y="683829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Several problems of Web 3.0 </a:t>
            </a:r>
            <a:br>
              <a:rPr lang="en-US" dirty="0">
                <a:solidFill>
                  <a:schemeClr val="bg1">
                    <a:lumMod val="25000"/>
                  </a:schemeClr>
                </a:solidFill>
              </a:rPr>
            </a:br>
            <a:endParaRPr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139" name="Google Shape;4139;p52">
            <a:hlinkClick r:id="rId5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840175" y="2227085"/>
            <a:ext cx="2443775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PH" sz="2800" dirty="0"/>
              <a:t>Compatibility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4140" name="Google Shape;4140;p52"/>
          <p:cNvSpPr txBox="1">
            <a:spLocks noGrp="1"/>
          </p:cNvSpPr>
          <p:nvPr>
            <p:ph type="subTitle" idx="2"/>
          </p:nvPr>
        </p:nvSpPr>
        <p:spPr>
          <a:xfrm>
            <a:off x="802084" y="3133972"/>
            <a:ext cx="2561216" cy="663000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/>
            <a:r>
              <a:rPr lang="en-US" sz="2400" dirty="0" smtClean="0"/>
              <a:t>-HTML </a:t>
            </a:r>
            <a:r>
              <a:rPr lang="en-US" sz="2400" dirty="0"/>
              <a:t>files and current web browsers could not support Web 3.0. </a:t>
            </a:r>
            <a:endParaRPr sz="2400" dirty="0"/>
          </a:p>
        </p:txBody>
      </p:sp>
      <p:sp>
        <p:nvSpPr>
          <p:cNvPr id="4141" name="Google Shape;4141;p52">
            <a:hlinkClick r:id="rId5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733225" y="1065990"/>
            <a:ext cx="588000" cy="10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42" name="Google Shape;4142;p52">
            <a:hlinkClick r:id="rId4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3271741" y="2210846"/>
            <a:ext cx="24108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PH" dirty="0"/>
              <a:t> </a:t>
            </a:r>
            <a:r>
              <a:rPr lang="en-PH" sz="3200" dirty="0"/>
              <a:t>Security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3" name="Google Shape;4143;p52"/>
          <p:cNvSpPr txBox="1">
            <a:spLocks noGrp="1"/>
          </p:cNvSpPr>
          <p:nvPr>
            <p:ph type="subTitle" idx="5"/>
          </p:nvPr>
        </p:nvSpPr>
        <p:spPr>
          <a:xfrm>
            <a:off x="3135031" y="3509778"/>
            <a:ext cx="2872288" cy="6630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/>
            <a:r>
              <a:rPr lang="en-US" sz="2400" dirty="0" smtClean="0"/>
              <a:t>-The </a:t>
            </a:r>
            <a:r>
              <a:rPr lang="en-US" sz="2400" dirty="0"/>
              <a:t>user’s security is also in question since the machine is saving his or her preferences. </a:t>
            </a:r>
          </a:p>
          <a:p>
            <a:pPr marL="0" lvl="0" indent="0"/>
            <a:endParaRPr lang="en-US"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4" name="Google Shape;4144;p52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4244729" y="1114046"/>
            <a:ext cx="588000" cy="10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145" name="Google Shape;4145;p52">
            <a:hlinkClick r:id="rId3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5987977" y="2210846"/>
            <a:ext cx="2410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PH" sz="3200" dirty="0"/>
              <a:t>Vastness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6" name="Google Shape;4146;p52"/>
          <p:cNvSpPr txBox="1">
            <a:spLocks noGrp="1"/>
          </p:cNvSpPr>
          <p:nvPr>
            <p:ph type="subTitle" idx="8"/>
          </p:nvPr>
        </p:nvSpPr>
        <p:spPr>
          <a:xfrm>
            <a:off x="5709440" y="3289623"/>
            <a:ext cx="2915776" cy="6630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/>
            <a:r>
              <a:rPr lang="en-US" sz="2800" dirty="0" smtClean="0"/>
              <a:t>-The </a:t>
            </a:r>
            <a:r>
              <a:rPr lang="en-US" sz="2800" dirty="0"/>
              <a:t>World Wide Web already contains billions of web pages.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7" name="Google Shape;4147;p52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6866854" y="1114046"/>
            <a:ext cx="588000" cy="10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61798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Several problems of Web 3.0 </a:t>
            </a:r>
            <a:br>
              <a:rPr lang="en-US" dirty="0">
                <a:solidFill>
                  <a:schemeClr val="bg1">
                    <a:lumMod val="25000"/>
                  </a:schemeClr>
                </a:solidFill>
              </a:rPr>
            </a:br>
            <a:endParaRPr lang="en-PH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94" y="1133310"/>
            <a:ext cx="2995526" cy="341405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657" y="2158520"/>
            <a:ext cx="2410800" cy="469800"/>
          </a:xfrm>
        </p:spPr>
        <p:txBody>
          <a:bodyPr/>
          <a:lstStyle/>
          <a:p>
            <a:r>
              <a:rPr lang="en-PH" dirty="0"/>
              <a:t> </a:t>
            </a:r>
            <a:r>
              <a:rPr lang="en-PH" sz="3200" dirty="0"/>
              <a:t>Vagueness</a:t>
            </a:r>
          </a:p>
          <a:p>
            <a:endParaRPr lang="en-PH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807318" y="3091812"/>
            <a:ext cx="3242922" cy="663000"/>
          </a:xfrm>
        </p:spPr>
        <p:txBody>
          <a:bodyPr/>
          <a:lstStyle/>
          <a:p>
            <a:r>
              <a:rPr lang="en-US" sz="2400" dirty="0" smtClean="0"/>
              <a:t>-Certain </a:t>
            </a:r>
            <a:r>
              <a:rPr lang="en-US" sz="2400" dirty="0"/>
              <a:t>words are imprecise. The words “old” and “small” would depend on the user.</a:t>
            </a:r>
            <a:endParaRPr lang="en-PH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38" y="1179894"/>
            <a:ext cx="810838" cy="8596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3"/>
          </p:nvPr>
        </p:nvSpPr>
        <p:spPr>
          <a:xfrm>
            <a:off x="2295057" y="1061299"/>
            <a:ext cx="588000" cy="1096800"/>
          </a:xfrm>
        </p:spPr>
        <p:txBody>
          <a:bodyPr/>
          <a:lstStyle/>
          <a:p>
            <a:r>
              <a:rPr lang="en-US" dirty="0" smtClean="0"/>
              <a:t>04</a:t>
            </a:r>
            <a:endParaRPr lang="en-PH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220" y="1133310"/>
            <a:ext cx="2993395" cy="3414056"/>
          </a:xfrm>
          <a:prstGeom prst="rect">
            <a:avLst/>
          </a:prstGeom>
        </p:spPr>
      </p:pic>
      <p:sp>
        <p:nvSpPr>
          <p:cNvPr id="9" name="Subtitle 8"/>
          <p:cNvSpPr>
            <a:spLocks noGrp="1"/>
          </p:cNvSpPr>
          <p:nvPr>
            <p:ph type="subTitle" idx="7"/>
          </p:nvPr>
        </p:nvSpPr>
        <p:spPr>
          <a:xfrm>
            <a:off x="5175396" y="2158520"/>
            <a:ext cx="2410800" cy="469800"/>
          </a:xfrm>
        </p:spPr>
        <p:txBody>
          <a:bodyPr/>
          <a:lstStyle/>
          <a:p>
            <a:r>
              <a:rPr lang="en-PH" dirty="0"/>
              <a:t> </a:t>
            </a:r>
            <a:r>
              <a:rPr lang="en-PH" sz="3200" dirty="0"/>
              <a:t>Logic</a:t>
            </a:r>
          </a:p>
          <a:p>
            <a:endParaRPr lang="en-PH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8"/>
          </p:nvPr>
        </p:nvSpPr>
        <p:spPr>
          <a:xfrm>
            <a:off x="4853694" y="3091812"/>
            <a:ext cx="3054204" cy="663000"/>
          </a:xfrm>
        </p:spPr>
        <p:txBody>
          <a:bodyPr/>
          <a:lstStyle/>
          <a:p>
            <a:r>
              <a:rPr lang="en-US" sz="2000" b="1" dirty="0" smtClean="0"/>
              <a:t>-Since </a:t>
            </a:r>
            <a:r>
              <a:rPr lang="en-US" sz="2000" b="1" dirty="0"/>
              <a:t>machines use logic, there are certain limitations for a computer to be able to predict what the user is referring to at a given time. </a:t>
            </a:r>
            <a:endParaRPr lang="en-PH" sz="20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146" y="1179894"/>
            <a:ext cx="810838" cy="85961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idx="9"/>
          </p:nvPr>
        </p:nvSpPr>
        <p:spPr>
          <a:xfrm>
            <a:off x="6179264" y="1061299"/>
            <a:ext cx="588000" cy="1096800"/>
          </a:xfrm>
        </p:spPr>
        <p:txBody>
          <a:bodyPr/>
          <a:lstStyle/>
          <a:p>
            <a:r>
              <a:rPr lang="en-US" dirty="0" smtClean="0"/>
              <a:t>05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18609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84"/>
          <p:cNvSpPr txBox="1">
            <a:spLocks noGrp="1"/>
          </p:cNvSpPr>
          <p:nvPr>
            <p:ph type="title"/>
          </p:nvPr>
        </p:nvSpPr>
        <p:spPr>
          <a:xfrm>
            <a:off x="1728513" y="1707375"/>
            <a:ext cx="57159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</a:t>
            </a:r>
            <a:endParaRPr/>
          </a:p>
        </p:txBody>
      </p:sp>
      <p:sp>
        <p:nvSpPr>
          <p:cNvPr id="5262" name="Google Shape;5262;p84"/>
          <p:cNvSpPr/>
          <p:nvPr/>
        </p:nvSpPr>
        <p:spPr>
          <a:xfrm>
            <a:off x="7061585" y="3529375"/>
            <a:ext cx="829265" cy="666225"/>
          </a:xfrm>
          <a:custGeom>
            <a:avLst/>
            <a:gdLst/>
            <a:ahLst/>
            <a:cxnLst/>
            <a:rect l="l" t="t" r="r" b="b"/>
            <a:pathLst>
              <a:path w="82555" h="66324" extrusionOk="0">
                <a:moveTo>
                  <a:pt x="3033" y="1616"/>
                </a:moveTo>
                <a:cubicBezTo>
                  <a:pt x="3011" y="1651"/>
                  <a:pt x="2983" y="1689"/>
                  <a:pt x="2948" y="1733"/>
                </a:cubicBezTo>
                <a:cubicBezTo>
                  <a:pt x="2984" y="1743"/>
                  <a:pt x="3019" y="1753"/>
                  <a:pt x="3054" y="1762"/>
                </a:cubicBezTo>
                <a:lnTo>
                  <a:pt x="3054" y="1762"/>
                </a:lnTo>
                <a:cubicBezTo>
                  <a:pt x="3047" y="1707"/>
                  <a:pt x="3041" y="1660"/>
                  <a:pt x="3033" y="1616"/>
                </a:cubicBezTo>
                <a:close/>
                <a:moveTo>
                  <a:pt x="32037" y="3952"/>
                </a:moveTo>
                <a:cubicBezTo>
                  <a:pt x="31946" y="4104"/>
                  <a:pt x="31824" y="4225"/>
                  <a:pt x="31703" y="4347"/>
                </a:cubicBezTo>
                <a:cubicBezTo>
                  <a:pt x="31850" y="4406"/>
                  <a:pt x="31969" y="4465"/>
                  <a:pt x="32171" y="4552"/>
                </a:cubicBezTo>
                <a:lnTo>
                  <a:pt x="32171" y="4552"/>
                </a:lnTo>
                <a:cubicBezTo>
                  <a:pt x="32211" y="4352"/>
                  <a:pt x="32137" y="4152"/>
                  <a:pt x="32037" y="3952"/>
                </a:cubicBezTo>
                <a:close/>
                <a:moveTo>
                  <a:pt x="32171" y="4552"/>
                </a:moveTo>
                <a:lnTo>
                  <a:pt x="32171" y="4552"/>
                </a:lnTo>
                <a:cubicBezTo>
                  <a:pt x="32170" y="4559"/>
                  <a:pt x="32169" y="4566"/>
                  <a:pt x="32167" y="4572"/>
                </a:cubicBezTo>
                <a:lnTo>
                  <a:pt x="32167" y="4572"/>
                </a:lnTo>
                <a:cubicBezTo>
                  <a:pt x="32174" y="4568"/>
                  <a:pt x="32182" y="4564"/>
                  <a:pt x="32189" y="4560"/>
                </a:cubicBezTo>
                <a:cubicBezTo>
                  <a:pt x="32183" y="4557"/>
                  <a:pt x="32177" y="4555"/>
                  <a:pt x="32171" y="4552"/>
                </a:cubicBezTo>
                <a:close/>
                <a:moveTo>
                  <a:pt x="5662" y="3990"/>
                </a:moveTo>
                <a:cubicBezTo>
                  <a:pt x="5827" y="3990"/>
                  <a:pt x="5919" y="4134"/>
                  <a:pt x="6079" y="4225"/>
                </a:cubicBezTo>
                <a:cubicBezTo>
                  <a:pt x="6128" y="4127"/>
                  <a:pt x="6177" y="4096"/>
                  <a:pt x="6227" y="4096"/>
                </a:cubicBezTo>
                <a:cubicBezTo>
                  <a:pt x="6319" y="4096"/>
                  <a:pt x="6414" y="4203"/>
                  <a:pt x="6519" y="4203"/>
                </a:cubicBezTo>
                <a:cubicBezTo>
                  <a:pt x="6534" y="4203"/>
                  <a:pt x="6550" y="4200"/>
                  <a:pt x="6565" y="4195"/>
                </a:cubicBezTo>
                <a:cubicBezTo>
                  <a:pt x="6596" y="4347"/>
                  <a:pt x="6596" y="4469"/>
                  <a:pt x="6596" y="4560"/>
                </a:cubicBezTo>
                <a:cubicBezTo>
                  <a:pt x="6474" y="4560"/>
                  <a:pt x="6383" y="4529"/>
                  <a:pt x="6292" y="4529"/>
                </a:cubicBezTo>
                <a:cubicBezTo>
                  <a:pt x="6292" y="4621"/>
                  <a:pt x="6262" y="4681"/>
                  <a:pt x="6231" y="4772"/>
                </a:cubicBezTo>
                <a:cubicBezTo>
                  <a:pt x="5988" y="4651"/>
                  <a:pt x="5806" y="4560"/>
                  <a:pt x="5562" y="4469"/>
                </a:cubicBezTo>
                <a:cubicBezTo>
                  <a:pt x="5654" y="4377"/>
                  <a:pt x="5684" y="4317"/>
                  <a:pt x="5745" y="4225"/>
                </a:cubicBezTo>
                <a:cubicBezTo>
                  <a:pt x="5654" y="4165"/>
                  <a:pt x="5562" y="4104"/>
                  <a:pt x="5471" y="4043"/>
                </a:cubicBezTo>
                <a:cubicBezTo>
                  <a:pt x="5546" y="4006"/>
                  <a:pt x="5608" y="3990"/>
                  <a:pt x="5662" y="3990"/>
                </a:cubicBezTo>
                <a:close/>
                <a:moveTo>
                  <a:pt x="1246" y="3435"/>
                </a:moveTo>
                <a:cubicBezTo>
                  <a:pt x="1520" y="3648"/>
                  <a:pt x="1520" y="3952"/>
                  <a:pt x="1520" y="4256"/>
                </a:cubicBezTo>
                <a:cubicBezTo>
                  <a:pt x="1611" y="4256"/>
                  <a:pt x="1763" y="4256"/>
                  <a:pt x="1885" y="4225"/>
                </a:cubicBezTo>
                <a:cubicBezTo>
                  <a:pt x="1915" y="4499"/>
                  <a:pt x="2006" y="4681"/>
                  <a:pt x="2037" y="4985"/>
                </a:cubicBezTo>
                <a:cubicBezTo>
                  <a:pt x="1885" y="4924"/>
                  <a:pt x="1763" y="4833"/>
                  <a:pt x="1611" y="4803"/>
                </a:cubicBezTo>
                <a:cubicBezTo>
                  <a:pt x="1581" y="4793"/>
                  <a:pt x="1543" y="4789"/>
                  <a:pt x="1498" y="4789"/>
                </a:cubicBezTo>
                <a:cubicBezTo>
                  <a:pt x="1408" y="4789"/>
                  <a:pt x="1287" y="4803"/>
                  <a:pt x="1125" y="4803"/>
                </a:cubicBezTo>
                <a:cubicBezTo>
                  <a:pt x="1277" y="4681"/>
                  <a:pt x="1368" y="4651"/>
                  <a:pt x="1459" y="4560"/>
                </a:cubicBezTo>
                <a:lnTo>
                  <a:pt x="1459" y="4317"/>
                </a:lnTo>
                <a:cubicBezTo>
                  <a:pt x="1368" y="4256"/>
                  <a:pt x="1246" y="4256"/>
                  <a:pt x="1094" y="4256"/>
                </a:cubicBezTo>
                <a:cubicBezTo>
                  <a:pt x="1155" y="4195"/>
                  <a:pt x="1185" y="4104"/>
                  <a:pt x="1246" y="4043"/>
                </a:cubicBezTo>
                <a:cubicBezTo>
                  <a:pt x="1155" y="4013"/>
                  <a:pt x="1094" y="3952"/>
                  <a:pt x="1064" y="3921"/>
                </a:cubicBezTo>
                <a:lnTo>
                  <a:pt x="1064" y="3496"/>
                </a:lnTo>
                <a:cubicBezTo>
                  <a:pt x="1094" y="3496"/>
                  <a:pt x="1155" y="3465"/>
                  <a:pt x="1246" y="3435"/>
                </a:cubicBezTo>
                <a:close/>
                <a:moveTo>
                  <a:pt x="42990" y="5437"/>
                </a:moveTo>
                <a:cubicBezTo>
                  <a:pt x="42998" y="5437"/>
                  <a:pt x="43005" y="5438"/>
                  <a:pt x="43010" y="5441"/>
                </a:cubicBezTo>
                <a:cubicBezTo>
                  <a:pt x="43067" y="5490"/>
                  <a:pt x="43133" y="5504"/>
                  <a:pt x="43201" y="5504"/>
                </a:cubicBezTo>
                <a:cubicBezTo>
                  <a:pt x="43291" y="5504"/>
                  <a:pt x="43384" y="5480"/>
                  <a:pt x="43466" y="5480"/>
                </a:cubicBezTo>
                <a:cubicBezTo>
                  <a:pt x="43556" y="5480"/>
                  <a:pt x="43632" y="5508"/>
                  <a:pt x="43679" y="5624"/>
                </a:cubicBezTo>
                <a:cubicBezTo>
                  <a:pt x="43983" y="5593"/>
                  <a:pt x="44256" y="5563"/>
                  <a:pt x="44591" y="5532"/>
                </a:cubicBezTo>
                <a:cubicBezTo>
                  <a:pt x="44605" y="5694"/>
                  <a:pt x="44663" y="5749"/>
                  <a:pt x="44752" y="5749"/>
                </a:cubicBezTo>
                <a:cubicBezTo>
                  <a:pt x="44848" y="5749"/>
                  <a:pt x="44981" y="5686"/>
                  <a:pt x="45138" y="5624"/>
                </a:cubicBezTo>
                <a:cubicBezTo>
                  <a:pt x="45138" y="5776"/>
                  <a:pt x="45138" y="5897"/>
                  <a:pt x="45168" y="6140"/>
                </a:cubicBezTo>
                <a:cubicBezTo>
                  <a:pt x="44530" y="6049"/>
                  <a:pt x="43922" y="6019"/>
                  <a:pt x="43344" y="5928"/>
                </a:cubicBezTo>
                <a:cubicBezTo>
                  <a:pt x="43243" y="5928"/>
                  <a:pt x="43142" y="5955"/>
                  <a:pt x="43049" y="5955"/>
                </a:cubicBezTo>
                <a:cubicBezTo>
                  <a:pt x="43003" y="5955"/>
                  <a:pt x="42959" y="5948"/>
                  <a:pt x="42919" y="5928"/>
                </a:cubicBezTo>
                <a:cubicBezTo>
                  <a:pt x="42767" y="5897"/>
                  <a:pt x="42615" y="5776"/>
                  <a:pt x="42706" y="5624"/>
                </a:cubicBezTo>
                <a:cubicBezTo>
                  <a:pt x="42734" y="5568"/>
                  <a:pt x="42913" y="5437"/>
                  <a:pt x="42990" y="5437"/>
                </a:cubicBezTo>
                <a:close/>
                <a:moveTo>
                  <a:pt x="13283" y="5836"/>
                </a:moveTo>
                <a:cubicBezTo>
                  <a:pt x="13253" y="5988"/>
                  <a:pt x="13161" y="6080"/>
                  <a:pt x="13131" y="6201"/>
                </a:cubicBezTo>
                <a:cubicBezTo>
                  <a:pt x="12736" y="6140"/>
                  <a:pt x="12371" y="6019"/>
                  <a:pt x="11976" y="5928"/>
                </a:cubicBezTo>
                <a:lnTo>
                  <a:pt x="11976" y="5928"/>
                </a:lnTo>
                <a:lnTo>
                  <a:pt x="12037" y="5988"/>
                </a:lnTo>
                <a:cubicBezTo>
                  <a:pt x="11854" y="6201"/>
                  <a:pt x="11733" y="6353"/>
                  <a:pt x="11611" y="6505"/>
                </a:cubicBezTo>
                <a:cubicBezTo>
                  <a:pt x="11745" y="6478"/>
                  <a:pt x="11879" y="6404"/>
                  <a:pt x="11888" y="6366"/>
                </a:cubicBezTo>
                <a:lnTo>
                  <a:pt x="11888" y="6366"/>
                </a:lnTo>
                <a:cubicBezTo>
                  <a:pt x="11920" y="6483"/>
                  <a:pt x="11978" y="6600"/>
                  <a:pt x="12037" y="6687"/>
                </a:cubicBezTo>
                <a:cubicBezTo>
                  <a:pt x="12098" y="6535"/>
                  <a:pt x="12219" y="6353"/>
                  <a:pt x="12341" y="6171"/>
                </a:cubicBezTo>
                <a:cubicBezTo>
                  <a:pt x="12432" y="6231"/>
                  <a:pt x="12553" y="6323"/>
                  <a:pt x="12675" y="6444"/>
                </a:cubicBezTo>
                <a:lnTo>
                  <a:pt x="13161" y="6444"/>
                </a:lnTo>
                <a:cubicBezTo>
                  <a:pt x="13131" y="6596"/>
                  <a:pt x="13101" y="6657"/>
                  <a:pt x="13040" y="6779"/>
                </a:cubicBezTo>
                <a:cubicBezTo>
                  <a:pt x="12949" y="6748"/>
                  <a:pt x="12827" y="6687"/>
                  <a:pt x="12736" y="6657"/>
                </a:cubicBezTo>
                <a:lnTo>
                  <a:pt x="12736" y="6657"/>
                </a:lnTo>
                <a:cubicBezTo>
                  <a:pt x="12584" y="6839"/>
                  <a:pt x="12705" y="6961"/>
                  <a:pt x="13040" y="7113"/>
                </a:cubicBezTo>
                <a:cubicBezTo>
                  <a:pt x="13356" y="6943"/>
                  <a:pt x="13419" y="6384"/>
                  <a:pt x="13820" y="6384"/>
                </a:cubicBezTo>
                <a:cubicBezTo>
                  <a:pt x="13920" y="6384"/>
                  <a:pt x="14042" y="6420"/>
                  <a:pt x="14195" y="6505"/>
                </a:cubicBezTo>
                <a:cubicBezTo>
                  <a:pt x="14073" y="5867"/>
                  <a:pt x="13557" y="6049"/>
                  <a:pt x="13283" y="5836"/>
                </a:cubicBezTo>
                <a:close/>
                <a:moveTo>
                  <a:pt x="32919" y="7265"/>
                </a:moveTo>
                <a:cubicBezTo>
                  <a:pt x="32919" y="7295"/>
                  <a:pt x="32979" y="7295"/>
                  <a:pt x="32979" y="7356"/>
                </a:cubicBezTo>
                <a:cubicBezTo>
                  <a:pt x="32919" y="7417"/>
                  <a:pt x="32858" y="7478"/>
                  <a:pt x="32767" y="7599"/>
                </a:cubicBezTo>
                <a:cubicBezTo>
                  <a:pt x="32767" y="7721"/>
                  <a:pt x="32736" y="7873"/>
                  <a:pt x="32736" y="8025"/>
                </a:cubicBezTo>
                <a:cubicBezTo>
                  <a:pt x="32523" y="8025"/>
                  <a:pt x="32341" y="8055"/>
                  <a:pt x="32219" y="8055"/>
                </a:cubicBezTo>
                <a:cubicBezTo>
                  <a:pt x="32219" y="8025"/>
                  <a:pt x="32159" y="7964"/>
                  <a:pt x="32128" y="7873"/>
                </a:cubicBezTo>
                <a:cubicBezTo>
                  <a:pt x="32311" y="7812"/>
                  <a:pt x="32615" y="7751"/>
                  <a:pt x="32493" y="7387"/>
                </a:cubicBezTo>
                <a:cubicBezTo>
                  <a:pt x="32645" y="7356"/>
                  <a:pt x="32767" y="7295"/>
                  <a:pt x="32919" y="7265"/>
                </a:cubicBezTo>
                <a:close/>
                <a:moveTo>
                  <a:pt x="35502" y="7295"/>
                </a:moveTo>
                <a:lnTo>
                  <a:pt x="35502" y="7599"/>
                </a:lnTo>
                <a:cubicBezTo>
                  <a:pt x="35624" y="7630"/>
                  <a:pt x="35745" y="7721"/>
                  <a:pt x="35867" y="7751"/>
                </a:cubicBezTo>
                <a:lnTo>
                  <a:pt x="35745" y="7994"/>
                </a:lnTo>
                <a:cubicBezTo>
                  <a:pt x="35624" y="7903"/>
                  <a:pt x="35593" y="7873"/>
                  <a:pt x="35563" y="7842"/>
                </a:cubicBezTo>
                <a:cubicBezTo>
                  <a:pt x="35472" y="8116"/>
                  <a:pt x="35411" y="8329"/>
                  <a:pt x="35320" y="8663"/>
                </a:cubicBezTo>
                <a:cubicBezTo>
                  <a:pt x="35259" y="8481"/>
                  <a:pt x="35198" y="8359"/>
                  <a:pt x="35168" y="8268"/>
                </a:cubicBezTo>
                <a:cubicBezTo>
                  <a:pt x="35046" y="8359"/>
                  <a:pt x="35016" y="8450"/>
                  <a:pt x="34955" y="8511"/>
                </a:cubicBezTo>
                <a:cubicBezTo>
                  <a:pt x="34803" y="8116"/>
                  <a:pt x="34834" y="8055"/>
                  <a:pt x="35289" y="7994"/>
                </a:cubicBezTo>
                <a:cubicBezTo>
                  <a:pt x="35259" y="7873"/>
                  <a:pt x="35198" y="7812"/>
                  <a:pt x="35137" y="7690"/>
                </a:cubicBezTo>
                <a:cubicBezTo>
                  <a:pt x="35259" y="7599"/>
                  <a:pt x="35320" y="7478"/>
                  <a:pt x="35502" y="7295"/>
                </a:cubicBezTo>
                <a:close/>
                <a:moveTo>
                  <a:pt x="37782" y="8055"/>
                </a:moveTo>
                <a:cubicBezTo>
                  <a:pt x="37843" y="8177"/>
                  <a:pt x="37843" y="8298"/>
                  <a:pt x="37873" y="8390"/>
                </a:cubicBezTo>
                <a:lnTo>
                  <a:pt x="38238" y="8390"/>
                </a:lnTo>
                <a:cubicBezTo>
                  <a:pt x="38177" y="8602"/>
                  <a:pt x="38086" y="8724"/>
                  <a:pt x="38055" y="8815"/>
                </a:cubicBezTo>
                <a:cubicBezTo>
                  <a:pt x="37782" y="8724"/>
                  <a:pt x="37569" y="8602"/>
                  <a:pt x="37265" y="8450"/>
                </a:cubicBezTo>
                <a:cubicBezTo>
                  <a:pt x="37417" y="8329"/>
                  <a:pt x="37569" y="8207"/>
                  <a:pt x="37782" y="8055"/>
                </a:cubicBezTo>
                <a:close/>
                <a:moveTo>
                  <a:pt x="4039" y="9350"/>
                </a:moveTo>
                <a:lnTo>
                  <a:pt x="4039" y="9350"/>
                </a:lnTo>
                <a:cubicBezTo>
                  <a:pt x="4040" y="9354"/>
                  <a:pt x="4041" y="9358"/>
                  <a:pt x="4043" y="9362"/>
                </a:cubicBezTo>
                <a:cubicBezTo>
                  <a:pt x="4043" y="9355"/>
                  <a:pt x="4041" y="9351"/>
                  <a:pt x="4039" y="9350"/>
                </a:cubicBezTo>
                <a:close/>
                <a:moveTo>
                  <a:pt x="4377" y="8906"/>
                </a:moveTo>
                <a:cubicBezTo>
                  <a:pt x="4347" y="9180"/>
                  <a:pt x="4316" y="9362"/>
                  <a:pt x="4286" y="9575"/>
                </a:cubicBezTo>
                <a:cubicBezTo>
                  <a:pt x="4103" y="9636"/>
                  <a:pt x="3830" y="9636"/>
                  <a:pt x="3556" y="9666"/>
                </a:cubicBezTo>
                <a:cubicBezTo>
                  <a:pt x="3556" y="9636"/>
                  <a:pt x="3526" y="9575"/>
                  <a:pt x="3526" y="9545"/>
                </a:cubicBezTo>
                <a:cubicBezTo>
                  <a:pt x="3708" y="9484"/>
                  <a:pt x="3860" y="9423"/>
                  <a:pt x="4043" y="9362"/>
                </a:cubicBezTo>
                <a:cubicBezTo>
                  <a:pt x="4022" y="9362"/>
                  <a:pt x="4029" y="9349"/>
                  <a:pt x="4036" y="9349"/>
                </a:cubicBezTo>
                <a:cubicBezTo>
                  <a:pt x="4037" y="9349"/>
                  <a:pt x="4038" y="9349"/>
                  <a:pt x="4039" y="9350"/>
                </a:cubicBezTo>
                <a:lnTo>
                  <a:pt x="4039" y="9350"/>
                </a:lnTo>
                <a:cubicBezTo>
                  <a:pt x="4012" y="9265"/>
                  <a:pt x="4012" y="9209"/>
                  <a:pt x="4012" y="9180"/>
                </a:cubicBezTo>
                <a:cubicBezTo>
                  <a:pt x="4134" y="9089"/>
                  <a:pt x="4225" y="9028"/>
                  <a:pt x="4377" y="8906"/>
                </a:cubicBezTo>
                <a:close/>
                <a:moveTo>
                  <a:pt x="41673" y="8754"/>
                </a:moveTo>
                <a:lnTo>
                  <a:pt x="41673" y="8754"/>
                </a:lnTo>
                <a:cubicBezTo>
                  <a:pt x="41642" y="8906"/>
                  <a:pt x="41581" y="8967"/>
                  <a:pt x="41581" y="9058"/>
                </a:cubicBezTo>
                <a:cubicBezTo>
                  <a:pt x="41551" y="9119"/>
                  <a:pt x="41551" y="9210"/>
                  <a:pt x="41551" y="9241"/>
                </a:cubicBezTo>
                <a:cubicBezTo>
                  <a:pt x="41581" y="9514"/>
                  <a:pt x="42007" y="9241"/>
                  <a:pt x="41885" y="9697"/>
                </a:cubicBezTo>
                <a:cubicBezTo>
                  <a:pt x="41673" y="9636"/>
                  <a:pt x="41460" y="9545"/>
                  <a:pt x="41277" y="9484"/>
                </a:cubicBezTo>
                <a:cubicBezTo>
                  <a:pt x="41247" y="9362"/>
                  <a:pt x="41217" y="9210"/>
                  <a:pt x="41186" y="9028"/>
                </a:cubicBezTo>
                <a:cubicBezTo>
                  <a:pt x="41277" y="8937"/>
                  <a:pt x="41429" y="8876"/>
                  <a:pt x="41673" y="8754"/>
                </a:cubicBezTo>
                <a:close/>
                <a:moveTo>
                  <a:pt x="11915" y="13344"/>
                </a:moveTo>
                <a:cubicBezTo>
                  <a:pt x="12037" y="13466"/>
                  <a:pt x="12158" y="13526"/>
                  <a:pt x="12249" y="13648"/>
                </a:cubicBezTo>
                <a:cubicBezTo>
                  <a:pt x="12249" y="13739"/>
                  <a:pt x="12219" y="13800"/>
                  <a:pt x="12219" y="13922"/>
                </a:cubicBezTo>
                <a:cubicBezTo>
                  <a:pt x="12310" y="13922"/>
                  <a:pt x="12371" y="13891"/>
                  <a:pt x="12462" y="13891"/>
                </a:cubicBezTo>
                <a:cubicBezTo>
                  <a:pt x="12553" y="14104"/>
                  <a:pt x="12371" y="14134"/>
                  <a:pt x="12189" y="14226"/>
                </a:cubicBezTo>
                <a:cubicBezTo>
                  <a:pt x="12006" y="13982"/>
                  <a:pt x="11824" y="13770"/>
                  <a:pt x="11642" y="13496"/>
                </a:cubicBezTo>
                <a:cubicBezTo>
                  <a:pt x="11733" y="13466"/>
                  <a:pt x="11854" y="13374"/>
                  <a:pt x="11915" y="13344"/>
                </a:cubicBezTo>
                <a:close/>
                <a:moveTo>
                  <a:pt x="75837" y="13314"/>
                </a:moveTo>
                <a:cubicBezTo>
                  <a:pt x="75989" y="13466"/>
                  <a:pt x="76172" y="13618"/>
                  <a:pt x="76445" y="13830"/>
                </a:cubicBezTo>
                <a:lnTo>
                  <a:pt x="76658" y="13496"/>
                </a:lnTo>
                <a:cubicBezTo>
                  <a:pt x="76840" y="13496"/>
                  <a:pt x="76992" y="13496"/>
                  <a:pt x="77205" y="13466"/>
                </a:cubicBezTo>
                <a:cubicBezTo>
                  <a:pt x="77236" y="13648"/>
                  <a:pt x="77266" y="13800"/>
                  <a:pt x="77296" y="13982"/>
                </a:cubicBezTo>
                <a:cubicBezTo>
                  <a:pt x="77084" y="14286"/>
                  <a:pt x="76749" y="14408"/>
                  <a:pt x="76354" y="14438"/>
                </a:cubicBezTo>
                <a:cubicBezTo>
                  <a:pt x="76232" y="14286"/>
                  <a:pt x="76141" y="14195"/>
                  <a:pt x="76050" y="14043"/>
                </a:cubicBezTo>
                <a:cubicBezTo>
                  <a:pt x="75625" y="14043"/>
                  <a:pt x="75625" y="14043"/>
                  <a:pt x="75473" y="13770"/>
                </a:cubicBezTo>
                <a:lnTo>
                  <a:pt x="75837" y="13314"/>
                </a:lnTo>
                <a:close/>
                <a:moveTo>
                  <a:pt x="73448" y="16914"/>
                </a:moveTo>
                <a:cubicBezTo>
                  <a:pt x="73723" y="16914"/>
                  <a:pt x="73940" y="17033"/>
                  <a:pt x="74074" y="17235"/>
                </a:cubicBezTo>
                <a:cubicBezTo>
                  <a:pt x="73862" y="17265"/>
                  <a:pt x="73710" y="17265"/>
                  <a:pt x="73497" y="17295"/>
                </a:cubicBezTo>
                <a:cubicBezTo>
                  <a:pt x="73406" y="17174"/>
                  <a:pt x="73284" y="17083"/>
                  <a:pt x="73132" y="16961"/>
                </a:cubicBezTo>
                <a:cubicBezTo>
                  <a:pt x="73244" y="16929"/>
                  <a:pt x="73350" y="16914"/>
                  <a:pt x="73448" y="16914"/>
                </a:cubicBezTo>
                <a:close/>
                <a:moveTo>
                  <a:pt x="19484" y="27052"/>
                </a:moveTo>
                <a:cubicBezTo>
                  <a:pt x="19636" y="27326"/>
                  <a:pt x="19788" y="27630"/>
                  <a:pt x="19940" y="27934"/>
                </a:cubicBezTo>
                <a:lnTo>
                  <a:pt x="19484" y="27934"/>
                </a:lnTo>
                <a:cubicBezTo>
                  <a:pt x="19149" y="27569"/>
                  <a:pt x="19149" y="27569"/>
                  <a:pt x="19484" y="27052"/>
                </a:cubicBezTo>
                <a:close/>
                <a:moveTo>
                  <a:pt x="65533" y="30761"/>
                </a:moveTo>
                <a:cubicBezTo>
                  <a:pt x="65685" y="30761"/>
                  <a:pt x="65837" y="30791"/>
                  <a:pt x="66019" y="30791"/>
                </a:cubicBezTo>
                <a:cubicBezTo>
                  <a:pt x="66019" y="30822"/>
                  <a:pt x="66050" y="30852"/>
                  <a:pt x="66050" y="30913"/>
                </a:cubicBezTo>
                <a:cubicBezTo>
                  <a:pt x="65959" y="31065"/>
                  <a:pt x="65837" y="31156"/>
                  <a:pt x="65685" y="31308"/>
                </a:cubicBezTo>
                <a:cubicBezTo>
                  <a:pt x="65716" y="31338"/>
                  <a:pt x="65746" y="31429"/>
                  <a:pt x="65837" y="31490"/>
                </a:cubicBezTo>
                <a:cubicBezTo>
                  <a:pt x="65716" y="31490"/>
                  <a:pt x="65564" y="31551"/>
                  <a:pt x="65442" y="31551"/>
                </a:cubicBezTo>
                <a:cubicBezTo>
                  <a:pt x="65412" y="31612"/>
                  <a:pt x="65381" y="31703"/>
                  <a:pt x="65351" y="31794"/>
                </a:cubicBezTo>
                <a:cubicBezTo>
                  <a:pt x="65260" y="31642"/>
                  <a:pt x="65229" y="31581"/>
                  <a:pt x="65199" y="31460"/>
                </a:cubicBezTo>
                <a:cubicBezTo>
                  <a:pt x="65290" y="31247"/>
                  <a:pt x="65412" y="31004"/>
                  <a:pt x="65533" y="30761"/>
                </a:cubicBezTo>
                <a:close/>
                <a:moveTo>
                  <a:pt x="22113" y="34005"/>
                </a:moveTo>
                <a:cubicBezTo>
                  <a:pt x="22166" y="34005"/>
                  <a:pt x="22204" y="34043"/>
                  <a:pt x="22189" y="34195"/>
                </a:cubicBezTo>
                <a:cubicBezTo>
                  <a:pt x="22189" y="34256"/>
                  <a:pt x="22402" y="34287"/>
                  <a:pt x="22523" y="34347"/>
                </a:cubicBezTo>
                <a:cubicBezTo>
                  <a:pt x="22554" y="34651"/>
                  <a:pt x="22614" y="34955"/>
                  <a:pt x="22675" y="35320"/>
                </a:cubicBezTo>
                <a:cubicBezTo>
                  <a:pt x="22280" y="35046"/>
                  <a:pt x="22250" y="34925"/>
                  <a:pt x="22341" y="34651"/>
                </a:cubicBezTo>
                <a:cubicBezTo>
                  <a:pt x="22280" y="34408"/>
                  <a:pt x="21794" y="34469"/>
                  <a:pt x="21946" y="34043"/>
                </a:cubicBezTo>
                <a:cubicBezTo>
                  <a:pt x="21991" y="34043"/>
                  <a:pt x="22060" y="34005"/>
                  <a:pt x="22113" y="34005"/>
                </a:cubicBezTo>
                <a:close/>
                <a:moveTo>
                  <a:pt x="63865" y="35508"/>
                </a:moveTo>
                <a:cubicBezTo>
                  <a:pt x="63842" y="35549"/>
                  <a:pt x="63829" y="35593"/>
                  <a:pt x="63823" y="35640"/>
                </a:cubicBezTo>
                <a:lnTo>
                  <a:pt x="63823" y="35640"/>
                </a:lnTo>
                <a:cubicBezTo>
                  <a:pt x="63836" y="35634"/>
                  <a:pt x="63849" y="35629"/>
                  <a:pt x="63861" y="35624"/>
                </a:cubicBezTo>
                <a:cubicBezTo>
                  <a:pt x="63865" y="35583"/>
                  <a:pt x="63866" y="35544"/>
                  <a:pt x="63865" y="35508"/>
                </a:cubicBezTo>
                <a:close/>
                <a:moveTo>
                  <a:pt x="7781" y="4377"/>
                </a:moveTo>
                <a:cubicBezTo>
                  <a:pt x="7812" y="4529"/>
                  <a:pt x="7903" y="4651"/>
                  <a:pt x="7964" y="4803"/>
                </a:cubicBezTo>
                <a:cubicBezTo>
                  <a:pt x="7994" y="4712"/>
                  <a:pt x="8055" y="4651"/>
                  <a:pt x="8116" y="4529"/>
                </a:cubicBezTo>
                <a:cubicBezTo>
                  <a:pt x="8207" y="4621"/>
                  <a:pt x="8268" y="4651"/>
                  <a:pt x="8298" y="4681"/>
                </a:cubicBezTo>
                <a:cubicBezTo>
                  <a:pt x="8207" y="4955"/>
                  <a:pt x="8116" y="5168"/>
                  <a:pt x="8055" y="5441"/>
                </a:cubicBezTo>
                <a:cubicBezTo>
                  <a:pt x="7903" y="5380"/>
                  <a:pt x="7751" y="5320"/>
                  <a:pt x="7538" y="5259"/>
                </a:cubicBezTo>
                <a:lnTo>
                  <a:pt x="7538" y="5259"/>
                </a:lnTo>
                <a:cubicBezTo>
                  <a:pt x="7660" y="5441"/>
                  <a:pt x="7781" y="5624"/>
                  <a:pt x="7933" y="5867"/>
                </a:cubicBezTo>
                <a:cubicBezTo>
                  <a:pt x="8116" y="5684"/>
                  <a:pt x="8268" y="5532"/>
                  <a:pt x="8420" y="5411"/>
                </a:cubicBezTo>
                <a:cubicBezTo>
                  <a:pt x="8572" y="5259"/>
                  <a:pt x="8724" y="5168"/>
                  <a:pt x="8906" y="5016"/>
                </a:cubicBezTo>
                <a:lnTo>
                  <a:pt x="8906" y="5016"/>
                </a:lnTo>
                <a:cubicBezTo>
                  <a:pt x="8997" y="5289"/>
                  <a:pt x="8997" y="5563"/>
                  <a:pt x="8693" y="5776"/>
                </a:cubicBezTo>
                <a:cubicBezTo>
                  <a:pt x="8967" y="5988"/>
                  <a:pt x="9210" y="6171"/>
                  <a:pt x="9453" y="6323"/>
                </a:cubicBezTo>
                <a:cubicBezTo>
                  <a:pt x="9544" y="6171"/>
                  <a:pt x="9666" y="6049"/>
                  <a:pt x="9787" y="5897"/>
                </a:cubicBezTo>
                <a:cubicBezTo>
                  <a:pt x="9879" y="6171"/>
                  <a:pt x="9939" y="6383"/>
                  <a:pt x="10031" y="6627"/>
                </a:cubicBezTo>
                <a:cubicBezTo>
                  <a:pt x="9939" y="6687"/>
                  <a:pt x="9909" y="6809"/>
                  <a:pt x="9787" y="6931"/>
                </a:cubicBezTo>
                <a:cubicBezTo>
                  <a:pt x="9939" y="6961"/>
                  <a:pt x="10061" y="6991"/>
                  <a:pt x="10213" y="7052"/>
                </a:cubicBezTo>
                <a:cubicBezTo>
                  <a:pt x="10183" y="7113"/>
                  <a:pt x="10183" y="7235"/>
                  <a:pt x="10122" y="7356"/>
                </a:cubicBezTo>
                <a:cubicBezTo>
                  <a:pt x="10456" y="7447"/>
                  <a:pt x="10851" y="7538"/>
                  <a:pt x="11186" y="7660"/>
                </a:cubicBezTo>
                <a:cubicBezTo>
                  <a:pt x="11581" y="7721"/>
                  <a:pt x="11915" y="7812"/>
                  <a:pt x="12341" y="7903"/>
                </a:cubicBezTo>
                <a:cubicBezTo>
                  <a:pt x="12371" y="7812"/>
                  <a:pt x="12432" y="7660"/>
                  <a:pt x="12523" y="7447"/>
                </a:cubicBezTo>
                <a:lnTo>
                  <a:pt x="12523" y="7447"/>
                </a:lnTo>
                <a:cubicBezTo>
                  <a:pt x="12371" y="7508"/>
                  <a:pt x="12310" y="7538"/>
                  <a:pt x="12219" y="7569"/>
                </a:cubicBezTo>
                <a:cubicBezTo>
                  <a:pt x="12189" y="7295"/>
                  <a:pt x="12158" y="7052"/>
                  <a:pt x="12098" y="6809"/>
                </a:cubicBezTo>
                <a:cubicBezTo>
                  <a:pt x="12006" y="6779"/>
                  <a:pt x="11824" y="6779"/>
                  <a:pt x="11733" y="6779"/>
                </a:cubicBezTo>
                <a:cubicBezTo>
                  <a:pt x="11794" y="6900"/>
                  <a:pt x="11824" y="6991"/>
                  <a:pt x="11915" y="7143"/>
                </a:cubicBezTo>
                <a:lnTo>
                  <a:pt x="11581" y="7143"/>
                </a:lnTo>
                <a:cubicBezTo>
                  <a:pt x="11550" y="7052"/>
                  <a:pt x="11459" y="6931"/>
                  <a:pt x="11398" y="6839"/>
                </a:cubicBezTo>
                <a:cubicBezTo>
                  <a:pt x="11459" y="6718"/>
                  <a:pt x="11490" y="6657"/>
                  <a:pt x="11550" y="6596"/>
                </a:cubicBezTo>
                <a:cubicBezTo>
                  <a:pt x="11429" y="6505"/>
                  <a:pt x="11307" y="6383"/>
                  <a:pt x="11186" y="6323"/>
                </a:cubicBezTo>
                <a:lnTo>
                  <a:pt x="11186" y="5928"/>
                </a:lnTo>
                <a:cubicBezTo>
                  <a:pt x="11307" y="6019"/>
                  <a:pt x="11398" y="6080"/>
                  <a:pt x="11459" y="6171"/>
                </a:cubicBezTo>
                <a:cubicBezTo>
                  <a:pt x="11550" y="6049"/>
                  <a:pt x="11642" y="5928"/>
                  <a:pt x="11794" y="5745"/>
                </a:cubicBezTo>
                <a:lnTo>
                  <a:pt x="11976" y="5928"/>
                </a:lnTo>
                <a:lnTo>
                  <a:pt x="11976" y="5928"/>
                </a:lnTo>
                <a:cubicBezTo>
                  <a:pt x="12067" y="5715"/>
                  <a:pt x="12401" y="5897"/>
                  <a:pt x="12523" y="5624"/>
                </a:cubicBezTo>
                <a:lnTo>
                  <a:pt x="12523" y="5624"/>
                </a:lnTo>
                <a:cubicBezTo>
                  <a:pt x="12420" y="5698"/>
                  <a:pt x="12320" y="5723"/>
                  <a:pt x="12222" y="5723"/>
                </a:cubicBezTo>
                <a:cubicBezTo>
                  <a:pt x="12008" y="5723"/>
                  <a:pt x="11806" y="5601"/>
                  <a:pt x="11600" y="5601"/>
                </a:cubicBezTo>
                <a:cubicBezTo>
                  <a:pt x="11513" y="5601"/>
                  <a:pt x="11426" y="5623"/>
                  <a:pt x="11338" y="5684"/>
                </a:cubicBezTo>
                <a:cubicBezTo>
                  <a:pt x="11216" y="5624"/>
                  <a:pt x="11125" y="5593"/>
                  <a:pt x="10912" y="5532"/>
                </a:cubicBezTo>
                <a:cubicBezTo>
                  <a:pt x="10912" y="5532"/>
                  <a:pt x="10882" y="5411"/>
                  <a:pt x="10851" y="5320"/>
                </a:cubicBezTo>
                <a:cubicBezTo>
                  <a:pt x="10912" y="5289"/>
                  <a:pt x="11003" y="5259"/>
                  <a:pt x="11125" y="5168"/>
                </a:cubicBezTo>
                <a:cubicBezTo>
                  <a:pt x="10973" y="5107"/>
                  <a:pt x="10821" y="5076"/>
                  <a:pt x="10730" y="4985"/>
                </a:cubicBezTo>
                <a:cubicBezTo>
                  <a:pt x="10669" y="4955"/>
                  <a:pt x="10608" y="4833"/>
                  <a:pt x="10578" y="4772"/>
                </a:cubicBezTo>
                <a:lnTo>
                  <a:pt x="10578" y="4772"/>
                </a:lnTo>
                <a:cubicBezTo>
                  <a:pt x="10725" y="4839"/>
                  <a:pt x="10866" y="4865"/>
                  <a:pt x="11002" y="4865"/>
                </a:cubicBezTo>
                <a:cubicBezTo>
                  <a:pt x="11174" y="4865"/>
                  <a:pt x="11336" y="4824"/>
                  <a:pt x="11490" y="4772"/>
                </a:cubicBezTo>
                <a:lnTo>
                  <a:pt x="12736" y="5107"/>
                </a:lnTo>
                <a:cubicBezTo>
                  <a:pt x="12827" y="4955"/>
                  <a:pt x="12857" y="4864"/>
                  <a:pt x="12888" y="4772"/>
                </a:cubicBezTo>
                <a:cubicBezTo>
                  <a:pt x="13161" y="4803"/>
                  <a:pt x="13313" y="4924"/>
                  <a:pt x="13405" y="5228"/>
                </a:cubicBezTo>
                <a:cubicBezTo>
                  <a:pt x="13587" y="5016"/>
                  <a:pt x="13769" y="4985"/>
                  <a:pt x="14012" y="4985"/>
                </a:cubicBezTo>
                <a:cubicBezTo>
                  <a:pt x="14164" y="5107"/>
                  <a:pt x="14256" y="5228"/>
                  <a:pt x="14408" y="5320"/>
                </a:cubicBezTo>
                <a:cubicBezTo>
                  <a:pt x="14499" y="5259"/>
                  <a:pt x="14529" y="5228"/>
                  <a:pt x="14620" y="5168"/>
                </a:cubicBezTo>
                <a:cubicBezTo>
                  <a:pt x="14681" y="5228"/>
                  <a:pt x="14772" y="5289"/>
                  <a:pt x="14833" y="5320"/>
                </a:cubicBezTo>
                <a:cubicBezTo>
                  <a:pt x="14924" y="5259"/>
                  <a:pt x="14985" y="5168"/>
                  <a:pt x="15076" y="5076"/>
                </a:cubicBezTo>
                <a:cubicBezTo>
                  <a:pt x="15107" y="5137"/>
                  <a:pt x="15167" y="5168"/>
                  <a:pt x="15228" y="5259"/>
                </a:cubicBezTo>
                <a:cubicBezTo>
                  <a:pt x="15511" y="5010"/>
                  <a:pt x="15666" y="4888"/>
                  <a:pt x="15803" y="4888"/>
                </a:cubicBezTo>
                <a:cubicBezTo>
                  <a:pt x="15917" y="4888"/>
                  <a:pt x="16019" y="4972"/>
                  <a:pt x="16171" y="5137"/>
                </a:cubicBezTo>
                <a:lnTo>
                  <a:pt x="15927" y="5259"/>
                </a:lnTo>
                <a:lnTo>
                  <a:pt x="16231" y="5259"/>
                </a:lnTo>
                <a:cubicBezTo>
                  <a:pt x="16292" y="5320"/>
                  <a:pt x="16353" y="5441"/>
                  <a:pt x="16474" y="5563"/>
                </a:cubicBezTo>
                <a:cubicBezTo>
                  <a:pt x="16620" y="5417"/>
                  <a:pt x="16779" y="5376"/>
                  <a:pt x="16946" y="5376"/>
                </a:cubicBezTo>
                <a:cubicBezTo>
                  <a:pt x="17127" y="5376"/>
                  <a:pt x="17318" y="5425"/>
                  <a:pt x="17508" y="5441"/>
                </a:cubicBezTo>
                <a:cubicBezTo>
                  <a:pt x="17619" y="5451"/>
                  <a:pt x="17734" y="5455"/>
                  <a:pt x="17851" y="5455"/>
                </a:cubicBezTo>
                <a:cubicBezTo>
                  <a:pt x="18085" y="5455"/>
                  <a:pt x="18329" y="5441"/>
                  <a:pt x="18572" y="5441"/>
                </a:cubicBezTo>
                <a:cubicBezTo>
                  <a:pt x="18602" y="5684"/>
                  <a:pt x="18633" y="5836"/>
                  <a:pt x="18663" y="5988"/>
                </a:cubicBezTo>
                <a:lnTo>
                  <a:pt x="18754" y="5988"/>
                </a:lnTo>
                <a:cubicBezTo>
                  <a:pt x="18785" y="5867"/>
                  <a:pt x="18785" y="5715"/>
                  <a:pt x="18815" y="5563"/>
                </a:cubicBezTo>
                <a:cubicBezTo>
                  <a:pt x="19028" y="5593"/>
                  <a:pt x="19241" y="5624"/>
                  <a:pt x="19423" y="5684"/>
                </a:cubicBezTo>
                <a:cubicBezTo>
                  <a:pt x="19484" y="5624"/>
                  <a:pt x="19514" y="5563"/>
                  <a:pt x="19575" y="5472"/>
                </a:cubicBezTo>
                <a:cubicBezTo>
                  <a:pt x="19696" y="5593"/>
                  <a:pt x="19788" y="5684"/>
                  <a:pt x="19818" y="5745"/>
                </a:cubicBezTo>
                <a:lnTo>
                  <a:pt x="20183" y="5745"/>
                </a:lnTo>
                <a:cubicBezTo>
                  <a:pt x="20122" y="5928"/>
                  <a:pt x="20092" y="6080"/>
                  <a:pt x="20031" y="6231"/>
                </a:cubicBezTo>
                <a:cubicBezTo>
                  <a:pt x="19879" y="6201"/>
                  <a:pt x="19788" y="6201"/>
                  <a:pt x="19636" y="6201"/>
                </a:cubicBezTo>
                <a:lnTo>
                  <a:pt x="19636" y="6535"/>
                </a:lnTo>
                <a:lnTo>
                  <a:pt x="20304" y="6535"/>
                </a:lnTo>
                <a:cubicBezTo>
                  <a:pt x="20335" y="6596"/>
                  <a:pt x="20396" y="6657"/>
                  <a:pt x="20456" y="6748"/>
                </a:cubicBezTo>
                <a:cubicBezTo>
                  <a:pt x="20578" y="6748"/>
                  <a:pt x="20730" y="6687"/>
                  <a:pt x="20882" y="6687"/>
                </a:cubicBezTo>
                <a:cubicBezTo>
                  <a:pt x="21064" y="6505"/>
                  <a:pt x="20760" y="6140"/>
                  <a:pt x="21186" y="6019"/>
                </a:cubicBezTo>
                <a:lnTo>
                  <a:pt x="21186" y="6231"/>
                </a:lnTo>
                <a:lnTo>
                  <a:pt x="21307" y="6353"/>
                </a:lnTo>
                <a:cubicBezTo>
                  <a:pt x="21307" y="6292"/>
                  <a:pt x="21338" y="6201"/>
                  <a:pt x="21338" y="6140"/>
                </a:cubicBezTo>
                <a:cubicBezTo>
                  <a:pt x="21459" y="6201"/>
                  <a:pt x="21520" y="6292"/>
                  <a:pt x="21611" y="6353"/>
                </a:cubicBezTo>
                <a:lnTo>
                  <a:pt x="21490" y="6809"/>
                </a:lnTo>
                <a:cubicBezTo>
                  <a:pt x="21642" y="6839"/>
                  <a:pt x="21794" y="6931"/>
                  <a:pt x="21946" y="6961"/>
                </a:cubicBezTo>
                <a:cubicBezTo>
                  <a:pt x="22067" y="6809"/>
                  <a:pt x="22128" y="6657"/>
                  <a:pt x="22219" y="6505"/>
                </a:cubicBezTo>
                <a:lnTo>
                  <a:pt x="22280" y="6505"/>
                </a:lnTo>
                <a:cubicBezTo>
                  <a:pt x="22280" y="6657"/>
                  <a:pt x="22250" y="6779"/>
                  <a:pt x="22250" y="6931"/>
                </a:cubicBezTo>
                <a:lnTo>
                  <a:pt x="22979" y="6931"/>
                </a:lnTo>
                <a:cubicBezTo>
                  <a:pt x="23010" y="6961"/>
                  <a:pt x="23040" y="7052"/>
                  <a:pt x="23131" y="7113"/>
                </a:cubicBezTo>
                <a:cubicBezTo>
                  <a:pt x="23314" y="7052"/>
                  <a:pt x="23526" y="6991"/>
                  <a:pt x="23739" y="6931"/>
                </a:cubicBezTo>
                <a:lnTo>
                  <a:pt x="23739" y="6839"/>
                </a:lnTo>
                <a:cubicBezTo>
                  <a:pt x="23496" y="6779"/>
                  <a:pt x="23222" y="6748"/>
                  <a:pt x="22979" y="6657"/>
                </a:cubicBezTo>
                <a:cubicBezTo>
                  <a:pt x="22979" y="6505"/>
                  <a:pt x="23010" y="6353"/>
                  <a:pt x="23010" y="6201"/>
                </a:cubicBezTo>
                <a:cubicBezTo>
                  <a:pt x="23222" y="6231"/>
                  <a:pt x="23374" y="6231"/>
                  <a:pt x="23587" y="6292"/>
                </a:cubicBezTo>
                <a:cubicBezTo>
                  <a:pt x="23617" y="6353"/>
                  <a:pt x="23617" y="6475"/>
                  <a:pt x="23648" y="6535"/>
                </a:cubicBezTo>
                <a:cubicBezTo>
                  <a:pt x="23737" y="6570"/>
                  <a:pt x="23822" y="6584"/>
                  <a:pt x="23903" y="6584"/>
                </a:cubicBezTo>
                <a:cubicBezTo>
                  <a:pt x="24183" y="6584"/>
                  <a:pt x="24429" y="6417"/>
                  <a:pt x="24712" y="6323"/>
                </a:cubicBezTo>
                <a:cubicBezTo>
                  <a:pt x="24803" y="6383"/>
                  <a:pt x="24833" y="6475"/>
                  <a:pt x="24894" y="6535"/>
                </a:cubicBezTo>
                <a:cubicBezTo>
                  <a:pt x="24985" y="6505"/>
                  <a:pt x="25046" y="6444"/>
                  <a:pt x="25168" y="6353"/>
                </a:cubicBezTo>
                <a:cubicBezTo>
                  <a:pt x="25198" y="6444"/>
                  <a:pt x="25259" y="6505"/>
                  <a:pt x="25289" y="6627"/>
                </a:cubicBezTo>
                <a:cubicBezTo>
                  <a:pt x="25563" y="6687"/>
                  <a:pt x="25806" y="6779"/>
                  <a:pt x="26110" y="6839"/>
                </a:cubicBezTo>
                <a:cubicBezTo>
                  <a:pt x="26049" y="6961"/>
                  <a:pt x="26019" y="7052"/>
                  <a:pt x="26019" y="7083"/>
                </a:cubicBezTo>
                <a:lnTo>
                  <a:pt x="24894" y="7083"/>
                </a:lnTo>
                <a:lnTo>
                  <a:pt x="24894" y="7143"/>
                </a:lnTo>
                <a:cubicBezTo>
                  <a:pt x="24833" y="7083"/>
                  <a:pt x="24742" y="7052"/>
                  <a:pt x="24651" y="6931"/>
                </a:cubicBezTo>
                <a:cubicBezTo>
                  <a:pt x="24590" y="7052"/>
                  <a:pt x="24590" y="7113"/>
                  <a:pt x="24560" y="7235"/>
                </a:cubicBezTo>
                <a:lnTo>
                  <a:pt x="25198" y="7235"/>
                </a:lnTo>
                <a:cubicBezTo>
                  <a:pt x="25259" y="7265"/>
                  <a:pt x="25259" y="7356"/>
                  <a:pt x="25289" y="7417"/>
                </a:cubicBezTo>
                <a:cubicBezTo>
                  <a:pt x="25563" y="7387"/>
                  <a:pt x="25776" y="7295"/>
                  <a:pt x="26049" y="7265"/>
                </a:cubicBezTo>
                <a:cubicBezTo>
                  <a:pt x="26080" y="7295"/>
                  <a:pt x="26110" y="7387"/>
                  <a:pt x="26171" y="7447"/>
                </a:cubicBezTo>
                <a:cubicBezTo>
                  <a:pt x="26201" y="7447"/>
                  <a:pt x="26232" y="7417"/>
                  <a:pt x="26262" y="7417"/>
                </a:cubicBezTo>
                <a:cubicBezTo>
                  <a:pt x="26232" y="7143"/>
                  <a:pt x="26232" y="6900"/>
                  <a:pt x="26201" y="6596"/>
                </a:cubicBezTo>
                <a:lnTo>
                  <a:pt x="26201" y="6596"/>
                </a:lnTo>
                <a:cubicBezTo>
                  <a:pt x="26535" y="6839"/>
                  <a:pt x="26262" y="7204"/>
                  <a:pt x="26475" y="7447"/>
                </a:cubicBezTo>
                <a:cubicBezTo>
                  <a:pt x="26535" y="7204"/>
                  <a:pt x="26657" y="6931"/>
                  <a:pt x="26718" y="6687"/>
                </a:cubicBezTo>
                <a:cubicBezTo>
                  <a:pt x="26991" y="6839"/>
                  <a:pt x="27235" y="6961"/>
                  <a:pt x="27447" y="7083"/>
                </a:cubicBezTo>
                <a:cubicBezTo>
                  <a:pt x="27569" y="6931"/>
                  <a:pt x="27630" y="6839"/>
                  <a:pt x="27751" y="6687"/>
                </a:cubicBezTo>
                <a:lnTo>
                  <a:pt x="27751" y="7052"/>
                </a:lnTo>
                <a:cubicBezTo>
                  <a:pt x="27842" y="6991"/>
                  <a:pt x="27934" y="6961"/>
                  <a:pt x="28086" y="6931"/>
                </a:cubicBezTo>
                <a:cubicBezTo>
                  <a:pt x="28086" y="6931"/>
                  <a:pt x="28207" y="6991"/>
                  <a:pt x="28298" y="7052"/>
                </a:cubicBezTo>
                <a:cubicBezTo>
                  <a:pt x="28329" y="6961"/>
                  <a:pt x="28390" y="6931"/>
                  <a:pt x="28511" y="6809"/>
                </a:cubicBezTo>
                <a:cubicBezTo>
                  <a:pt x="28542" y="6991"/>
                  <a:pt x="28542" y="7113"/>
                  <a:pt x="28602" y="7235"/>
                </a:cubicBezTo>
                <a:lnTo>
                  <a:pt x="28663" y="7235"/>
                </a:lnTo>
                <a:cubicBezTo>
                  <a:pt x="28694" y="7143"/>
                  <a:pt x="28754" y="7052"/>
                  <a:pt x="28815" y="6839"/>
                </a:cubicBezTo>
                <a:cubicBezTo>
                  <a:pt x="28815" y="7052"/>
                  <a:pt x="28846" y="7204"/>
                  <a:pt x="28846" y="7295"/>
                </a:cubicBezTo>
                <a:cubicBezTo>
                  <a:pt x="28785" y="7387"/>
                  <a:pt x="28663" y="7417"/>
                  <a:pt x="28602" y="7447"/>
                </a:cubicBezTo>
                <a:lnTo>
                  <a:pt x="28602" y="7812"/>
                </a:lnTo>
                <a:cubicBezTo>
                  <a:pt x="28785" y="7812"/>
                  <a:pt x="28998" y="7842"/>
                  <a:pt x="29210" y="7873"/>
                </a:cubicBezTo>
                <a:cubicBezTo>
                  <a:pt x="29423" y="7873"/>
                  <a:pt x="29666" y="7903"/>
                  <a:pt x="29879" y="7964"/>
                </a:cubicBezTo>
                <a:lnTo>
                  <a:pt x="29879" y="7994"/>
                </a:lnTo>
                <a:cubicBezTo>
                  <a:pt x="30061" y="7994"/>
                  <a:pt x="30305" y="7964"/>
                  <a:pt x="30487" y="7903"/>
                </a:cubicBezTo>
                <a:cubicBezTo>
                  <a:pt x="30487" y="7690"/>
                  <a:pt x="30517" y="7508"/>
                  <a:pt x="30517" y="7295"/>
                </a:cubicBezTo>
                <a:cubicBezTo>
                  <a:pt x="30882" y="7751"/>
                  <a:pt x="30973" y="8268"/>
                  <a:pt x="30791" y="8785"/>
                </a:cubicBezTo>
                <a:cubicBezTo>
                  <a:pt x="30821" y="8937"/>
                  <a:pt x="30882" y="9119"/>
                  <a:pt x="30943" y="9332"/>
                </a:cubicBezTo>
                <a:cubicBezTo>
                  <a:pt x="30821" y="9332"/>
                  <a:pt x="30791" y="9271"/>
                  <a:pt x="30669" y="9271"/>
                </a:cubicBezTo>
                <a:cubicBezTo>
                  <a:pt x="30616" y="9378"/>
                  <a:pt x="30728" y="9651"/>
                  <a:pt x="30462" y="9651"/>
                </a:cubicBezTo>
                <a:cubicBezTo>
                  <a:pt x="30427" y="9651"/>
                  <a:pt x="30385" y="9646"/>
                  <a:pt x="30335" y="9636"/>
                </a:cubicBezTo>
                <a:lnTo>
                  <a:pt x="30335" y="9636"/>
                </a:lnTo>
                <a:cubicBezTo>
                  <a:pt x="30402" y="9736"/>
                  <a:pt x="30450" y="9781"/>
                  <a:pt x="30501" y="9781"/>
                </a:cubicBezTo>
                <a:cubicBezTo>
                  <a:pt x="30542" y="9781"/>
                  <a:pt x="30584" y="9751"/>
                  <a:pt x="30639" y="9697"/>
                </a:cubicBezTo>
                <a:cubicBezTo>
                  <a:pt x="30821" y="9514"/>
                  <a:pt x="31064" y="9332"/>
                  <a:pt x="31216" y="9119"/>
                </a:cubicBezTo>
                <a:cubicBezTo>
                  <a:pt x="31399" y="9119"/>
                  <a:pt x="31551" y="9089"/>
                  <a:pt x="31642" y="9089"/>
                </a:cubicBezTo>
                <a:cubicBezTo>
                  <a:pt x="31885" y="9210"/>
                  <a:pt x="32037" y="9362"/>
                  <a:pt x="32250" y="9362"/>
                </a:cubicBezTo>
                <a:cubicBezTo>
                  <a:pt x="32341" y="9362"/>
                  <a:pt x="32432" y="9332"/>
                  <a:pt x="32520" y="9332"/>
                </a:cubicBezTo>
                <a:cubicBezTo>
                  <a:pt x="32607" y="9332"/>
                  <a:pt x="32691" y="9362"/>
                  <a:pt x="32767" y="9484"/>
                </a:cubicBezTo>
                <a:cubicBezTo>
                  <a:pt x="32895" y="9452"/>
                  <a:pt x="33014" y="9411"/>
                  <a:pt x="33135" y="9411"/>
                </a:cubicBezTo>
                <a:cubicBezTo>
                  <a:pt x="33242" y="9411"/>
                  <a:pt x="33351" y="9444"/>
                  <a:pt x="33466" y="9545"/>
                </a:cubicBezTo>
                <a:cubicBezTo>
                  <a:pt x="33618" y="9241"/>
                  <a:pt x="33922" y="8967"/>
                  <a:pt x="34256" y="8967"/>
                </a:cubicBezTo>
                <a:cubicBezTo>
                  <a:pt x="34295" y="8967"/>
                  <a:pt x="34338" y="8966"/>
                  <a:pt x="34385" y="8966"/>
                </a:cubicBezTo>
                <a:cubicBezTo>
                  <a:pt x="34595" y="8966"/>
                  <a:pt x="34867" y="8986"/>
                  <a:pt x="35016" y="9210"/>
                </a:cubicBezTo>
                <a:cubicBezTo>
                  <a:pt x="35077" y="9180"/>
                  <a:pt x="35198" y="9119"/>
                  <a:pt x="35350" y="9089"/>
                </a:cubicBezTo>
                <a:lnTo>
                  <a:pt x="35350" y="9089"/>
                </a:lnTo>
                <a:cubicBezTo>
                  <a:pt x="35320" y="9271"/>
                  <a:pt x="35320" y="9393"/>
                  <a:pt x="35289" y="9545"/>
                </a:cubicBezTo>
                <a:cubicBezTo>
                  <a:pt x="35350" y="9626"/>
                  <a:pt x="35425" y="9680"/>
                  <a:pt x="35548" y="9680"/>
                </a:cubicBezTo>
                <a:cubicBezTo>
                  <a:pt x="35610" y="9680"/>
                  <a:pt x="35685" y="9666"/>
                  <a:pt x="35776" y="9636"/>
                </a:cubicBezTo>
                <a:cubicBezTo>
                  <a:pt x="35624" y="9575"/>
                  <a:pt x="35533" y="9545"/>
                  <a:pt x="35441" y="9545"/>
                </a:cubicBezTo>
                <a:lnTo>
                  <a:pt x="35441" y="9332"/>
                </a:lnTo>
                <a:cubicBezTo>
                  <a:pt x="35654" y="9241"/>
                  <a:pt x="35837" y="9180"/>
                  <a:pt x="36049" y="9089"/>
                </a:cubicBezTo>
                <a:cubicBezTo>
                  <a:pt x="36110" y="9210"/>
                  <a:pt x="36141" y="9332"/>
                  <a:pt x="36232" y="9514"/>
                </a:cubicBezTo>
                <a:cubicBezTo>
                  <a:pt x="36292" y="9362"/>
                  <a:pt x="36292" y="9271"/>
                  <a:pt x="36353" y="9210"/>
                </a:cubicBezTo>
                <a:cubicBezTo>
                  <a:pt x="36533" y="9210"/>
                  <a:pt x="36718" y="9189"/>
                  <a:pt x="36897" y="9189"/>
                </a:cubicBezTo>
                <a:cubicBezTo>
                  <a:pt x="37202" y="9189"/>
                  <a:pt x="37491" y="9250"/>
                  <a:pt x="37721" y="9575"/>
                </a:cubicBezTo>
                <a:cubicBezTo>
                  <a:pt x="37812" y="9484"/>
                  <a:pt x="37903" y="9393"/>
                  <a:pt x="38025" y="9332"/>
                </a:cubicBezTo>
                <a:cubicBezTo>
                  <a:pt x="38130" y="9542"/>
                  <a:pt x="38264" y="9607"/>
                  <a:pt x="38437" y="9607"/>
                </a:cubicBezTo>
                <a:cubicBezTo>
                  <a:pt x="38515" y="9607"/>
                  <a:pt x="38600" y="9594"/>
                  <a:pt x="38694" y="9575"/>
                </a:cubicBezTo>
                <a:cubicBezTo>
                  <a:pt x="38998" y="9545"/>
                  <a:pt x="39332" y="9545"/>
                  <a:pt x="39727" y="9514"/>
                </a:cubicBezTo>
                <a:cubicBezTo>
                  <a:pt x="39758" y="9484"/>
                  <a:pt x="39849" y="9362"/>
                  <a:pt x="40001" y="9210"/>
                </a:cubicBezTo>
                <a:cubicBezTo>
                  <a:pt x="40153" y="9545"/>
                  <a:pt x="40092" y="9849"/>
                  <a:pt x="40366" y="9849"/>
                </a:cubicBezTo>
                <a:cubicBezTo>
                  <a:pt x="40517" y="9788"/>
                  <a:pt x="40639" y="9666"/>
                  <a:pt x="40700" y="9666"/>
                </a:cubicBezTo>
                <a:cubicBezTo>
                  <a:pt x="41004" y="9727"/>
                  <a:pt x="41308" y="9818"/>
                  <a:pt x="41612" y="9940"/>
                </a:cubicBezTo>
                <a:lnTo>
                  <a:pt x="42068" y="9818"/>
                </a:lnTo>
                <a:cubicBezTo>
                  <a:pt x="42068" y="9849"/>
                  <a:pt x="42128" y="9849"/>
                  <a:pt x="42128" y="9879"/>
                </a:cubicBezTo>
                <a:cubicBezTo>
                  <a:pt x="42189" y="9818"/>
                  <a:pt x="42280" y="9727"/>
                  <a:pt x="42341" y="9636"/>
                </a:cubicBezTo>
                <a:lnTo>
                  <a:pt x="42524" y="9818"/>
                </a:lnTo>
                <a:cubicBezTo>
                  <a:pt x="42615" y="9788"/>
                  <a:pt x="42676" y="9697"/>
                  <a:pt x="42767" y="9636"/>
                </a:cubicBezTo>
                <a:cubicBezTo>
                  <a:pt x="42919" y="9727"/>
                  <a:pt x="43101" y="9818"/>
                  <a:pt x="43344" y="9940"/>
                </a:cubicBezTo>
                <a:cubicBezTo>
                  <a:pt x="43512" y="9814"/>
                  <a:pt x="43693" y="9752"/>
                  <a:pt x="43857" y="9752"/>
                </a:cubicBezTo>
                <a:cubicBezTo>
                  <a:pt x="44049" y="9752"/>
                  <a:pt x="44219" y="9837"/>
                  <a:pt x="44317" y="10001"/>
                </a:cubicBezTo>
                <a:lnTo>
                  <a:pt x="45168" y="10001"/>
                </a:lnTo>
                <a:cubicBezTo>
                  <a:pt x="45016" y="10122"/>
                  <a:pt x="44955" y="10183"/>
                  <a:pt x="44925" y="10244"/>
                </a:cubicBezTo>
                <a:cubicBezTo>
                  <a:pt x="44955" y="10244"/>
                  <a:pt x="44955" y="10274"/>
                  <a:pt x="44955" y="10274"/>
                </a:cubicBezTo>
                <a:cubicBezTo>
                  <a:pt x="45077" y="10183"/>
                  <a:pt x="45168" y="10153"/>
                  <a:pt x="45259" y="10092"/>
                </a:cubicBezTo>
                <a:cubicBezTo>
                  <a:pt x="45320" y="10183"/>
                  <a:pt x="45320" y="10274"/>
                  <a:pt x="45350" y="10396"/>
                </a:cubicBezTo>
                <a:cubicBezTo>
                  <a:pt x="45416" y="10451"/>
                  <a:pt x="45478" y="10474"/>
                  <a:pt x="45538" y="10474"/>
                </a:cubicBezTo>
                <a:cubicBezTo>
                  <a:pt x="45643" y="10474"/>
                  <a:pt x="45740" y="10402"/>
                  <a:pt x="45837" y="10304"/>
                </a:cubicBezTo>
                <a:cubicBezTo>
                  <a:pt x="45989" y="10183"/>
                  <a:pt x="46110" y="10031"/>
                  <a:pt x="46262" y="9879"/>
                </a:cubicBezTo>
                <a:cubicBezTo>
                  <a:pt x="46323" y="10001"/>
                  <a:pt x="46384" y="10092"/>
                  <a:pt x="46414" y="10122"/>
                </a:cubicBezTo>
                <a:cubicBezTo>
                  <a:pt x="46688" y="10153"/>
                  <a:pt x="46901" y="10183"/>
                  <a:pt x="47144" y="10244"/>
                </a:cubicBezTo>
                <a:cubicBezTo>
                  <a:pt x="47235" y="10396"/>
                  <a:pt x="47022" y="10700"/>
                  <a:pt x="47387" y="10730"/>
                </a:cubicBezTo>
                <a:cubicBezTo>
                  <a:pt x="47387" y="10639"/>
                  <a:pt x="47387" y="10578"/>
                  <a:pt x="47357" y="10456"/>
                </a:cubicBezTo>
                <a:lnTo>
                  <a:pt x="47357" y="10456"/>
                </a:lnTo>
                <a:cubicBezTo>
                  <a:pt x="47409" y="10475"/>
                  <a:pt x="47463" y="10483"/>
                  <a:pt x="47517" y="10483"/>
                </a:cubicBezTo>
                <a:cubicBezTo>
                  <a:pt x="47748" y="10483"/>
                  <a:pt x="47992" y="10346"/>
                  <a:pt x="48230" y="10346"/>
                </a:cubicBezTo>
                <a:cubicBezTo>
                  <a:pt x="48389" y="10346"/>
                  <a:pt x="48545" y="10406"/>
                  <a:pt x="48694" y="10608"/>
                </a:cubicBezTo>
                <a:lnTo>
                  <a:pt x="48694" y="11034"/>
                </a:lnTo>
                <a:cubicBezTo>
                  <a:pt x="48816" y="11064"/>
                  <a:pt x="48968" y="11064"/>
                  <a:pt x="49059" y="11095"/>
                </a:cubicBezTo>
                <a:cubicBezTo>
                  <a:pt x="49028" y="11186"/>
                  <a:pt x="48968" y="11216"/>
                  <a:pt x="48907" y="11308"/>
                </a:cubicBezTo>
                <a:cubicBezTo>
                  <a:pt x="49059" y="11156"/>
                  <a:pt x="49180" y="10943"/>
                  <a:pt x="49332" y="10760"/>
                </a:cubicBezTo>
                <a:lnTo>
                  <a:pt x="49484" y="10912"/>
                </a:lnTo>
                <a:cubicBezTo>
                  <a:pt x="49534" y="10885"/>
                  <a:pt x="49579" y="10873"/>
                  <a:pt x="49620" y="10873"/>
                </a:cubicBezTo>
                <a:cubicBezTo>
                  <a:pt x="49806" y="10873"/>
                  <a:pt x="49924" y="11106"/>
                  <a:pt x="50123" y="11156"/>
                </a:cubicBezTo>
                <a:cubicBezTo>
                  <a:pt x="50214" y="11064"/>
                  <a:pt x="50275" y="11034"/>
                  <a:pt x="50396" y="10943"/>
                </a:cubicBezTo>
                <a:lnTo>
                  <a:pt x="50639" y="11064"/>
                </a:lnTo>
                <a:cubicBezTo>
                  <a:pt x="50670" y="10943"/>
                  <a:pt x="50700" y="10852"/>
                  <a:pt x="50730" y="10700"/>
                </a:cubicBezTo>
                <a:cubicBezTo>
                  <a:pt x="50852" y="10852"/>
                  <a:pt x="50943" y="10912"/>
                  <a:pt x="51004" y="11034"/>
                </a:cubicBezTo>
                <a:cubicBezTo>
                  <a:pt x="51156" y="11034"/>
                  <a:pt x="51338" y="11034"/>
                  <a:pt x="51551" y="11064"/>
                </a:cubicBezTo>
                <a:cubicBezTo>
                  <a:pt x="51612" y="11156"/>
                  <a:pt x="51642" y="11247"/>
                  <a:pt x="51734" y="11338"/>
                </a:cubicBezTo>
                <a:cubicBezTo>
                  <a:pt x="51916" y="11308"/>
                  <a:pt x="52068" y="11308"/>
                  <a:pt x="52250" y="11247"/>
                </a:cubicBezTo>
                <a:cubicBezTo>
                  <a:pt x="52349" y="11385"/>
                  <a:pt x="52487" y="11434"/>
                  <a:pt x="52655" y="11434"/>
                </a:cubicBezTo>
                <a:cubicBezTo>
                  <a:pt x="52745" y="11434"/>
                  <a:pt x="52843" y="11420"/>
                  <a:pt x="52949" y="11399"/>
                </a:cubicBezTo>
                <a:cubicBezTo>
                  <a:pt x="53405" y="11338"/>
                  <a:pt x="53861" y="11095"/>
                  <a:pt x="54196" y="11064"/>
                </a:cubicBezTo>
                <a:cubicBezTo>
                  <a:pt x="54469" y="11186"/>
                  <a:pt x="54652" y="11247"/>
                  <a:pt x="54925" y="11368"/>
                </a:cubicBezTo>
                <a:cubicBezTo>
                  <a:pt x="54955" y="11460"/>
                  <a:pt x="55047" y="11611"/>
                  <a:pt x="55107" y="11794"/>
                </a:cubicBezTo>
                <a:cubicBezTo>
                  <a:pt x="55259" y="11703"/>
                  <a:pt x="55411" y="11672"/>
                  <a:pt x="55563" y="11611"/>
                </a:cubicBezTo>
                <a:lnTo>
                  <a:pt x="55563" y="11308"/>
                </a:lnTo>
                <a:lnTo>
                  <a:pt x="56050" y="11308"/>
                </a:lnTo>
                <a:cubicBezTo>
                  <a:pt x="55989" y="11399"/>
                  <a:pt x="55898" y="11460"/>
                  <a:pt x="55867" y="11520"/>
                </a:cubicBezTo>
                <a:cubicBezTo>
                  <a:pt x="55959" y="11551"/>
                  <a:pt x="56050" y="11642"/>
                  <a:pt x="56141" y="11703"/>
                </a:cubicBezTo>
                <a:cubicBezTo>
                  <a:pt x="56141" y="11611"/>
                  <a:pt x="56171" y="11490"/>
                  <a:pt x="56171" y="11368"/>
                </a:cubicBezTo>
                <a:cubicBezTo>
                  <a:pt x="56414" y="11338"/>
                  <a:pt x="56597" y="11308"/>
                  <a:pt x="56779" y="11247"/>
                </a:cubicBezTo>
                <a:lnTo>
                  <a:pt x="56779" y="11247"/>
                </a:lnTo>
                <a:cubicBezTo>
                  <a:pt x="56749" y="11490"/>
                  <a:pt x="56597" y="11703"/>
                  <a:pt x="56810" y="11946"/>
                </a:cubicBezTo>
                <a:lnTo>
                  <a:pt x="57266" y="11611"/>
                </a:lnTo>
                <a:cubicBezTo>
                  <a:pt x="57600" y="11763"/>
                  <a:pt x="57266" y="11946"/>
                  <a:pt x="57357" y="12098"/>
                </a:cubicBezTo>
                <a:cubicBezTo>
                  <a:pt x="57114" y="12159"/>
                  <a:pt x="56962" y="12219"/>
                  <a:pt x="56779" y="12280"/>
                </a:cubicBezTo>
                <a:lnTo>
                  <a:pt x="56779" y="12311"/>
                </a:lnTo>
                <a:lnTo>
                  <a:pt x="58086" y="12311"/>
                </a:lnTo>
                <a:cubicBezTo>
                  <a:pt x="58086" y="12280"/>
                  <a:pt x="58147" y="12219"/>
                  <a:pt x="58238" y="12098"/>
                </a:cubicBezTo>
                <a:cubicBezTo>
                  <a:pt x="58299" y="12250"/>
                  <a:pt x="58329" y="12371"/>
                  <a:pt x="58390" y="12463"/>
                </a:cubicBezTo>
                <a:cubicBezTo>
                  <a:pt x="58481" y="12463"/>
                  <a:pt x="58603" y="12523"/>
                  <a:pt x="58725" y="12523"/>
                </a:cubicBezTo>
                <a:cubicBezTo>
                  <a:pt x="58785" y="12371"/>
                  <a:pt x="58846" y="12219"/>
                  <a:pt x="58907" y="12067"/>
                </a:cubicBezTo>
                <a:cubicBezTo>
                  <a:pt x="59089" y="12128"/>
                  <a:pt x="59241" y="12219"/>
                  <a:pt x="59393" y="12250"/>
                </a:cubicBezTo>
                <a:cubicBezTo>
                  <a:pt x="59484" y="12159"/>
                  <a:pt x="59606" y="12098"/>
                  <a:pt x="59667" y="12007"/>
                </a:cubicBezTo>
                <a:lnTo>
                  <a:pt x="59697" y="12067"/>
                </a:lnTo>
                <a:cubicBezTo>
                  <a:pt x="59758" y="11976"/>
                  <a:pt x="59788" y="11855"/>
                  <a:pt x="59819" y="11763"/>
                </a:cubicBezTo>
                <a:cubicBezTo>
                  <a:pt x="60214" y="11946"/>
                  <a:pt x="59819" y="12311"/>
                  <a:pt x="60092" y="12584"/>
                </a:cubicBezTo>
                <a:cubicBezTo>
                  <a:pt x="60092" y="12523"/>
                  <a:pt x="60123" y="12432"/>
                  <a:pt x="60123" y="12371"/>
                </a:cubicBezTo>
                <a:cubicBezTo>
                  <a:pt x="60244" y="12402"/>
                  <a:pt x="60305" y="12432"/>
                  <a:pt x="60396" y="12463"/>
                </a:cubicBezTo>
                <a:cubicBezTo>
                  <a:pt x="60427" y="12280"/>
                  <a:pt x="60518" y="12098"/>
                  <a:pt x="60548" y="11915"/>
                </a:cubicBezTo>
                <a:lnTo>
                  <a:pt x="60639" y="11915"/>
                </a:lnTo>
                <a:cubicBezTo>
                  <a:pt x="60670" y="12159"/>
                  <a:pt x="60700" y="12402"/>
                  <a:pt x="60731" y="12675"/>
                </a:cubicBezTo>
                <a:lnTo>
                  <a:pt x="60761" y="12675"/>
                </a:lnTo>
                <a:cubicBezTo>
                  <a:pt x="60731" y="12371"/>
                  <a:pt x="60731" y="12067"/>
                  <a:pt x="60700" y="11703"/>
                </a:cubicBezTo>
                <a:lnTo>
                  <a:pt x="60700" y="11703"/>
                </a:lnTo>
                <a:cubicBezTo>
                  <a:pt x="60974" y="11794"/>
                  <a:pt x="61126" y="11824"/>
                  <a:pt x="61308" y="11855"/>
                </a:cubicBezTo>
                <a:cubicBezTo>
                  <a:pt x="61308" y="11976"/>
                  <a:pt x="61339" y="12007"/>
                  <a:pt x="61339" y="12128"/>
                </a:cubicBezTo>
                <a:cubicBezTo>
                  <a:pt x="61460" y="12007"/>
                  <a:pt x="61521" y="11915"/>
                  <a:pt x="61643" y="11794"/>
                </a:cubicBezTo>
                <a:cubicBezTo>
                  <a:pt x="61825" y="11915"/>
                  <a:pt x="61977" y="11976"/>
                  <a:pt x="62190" y="12067"/>
                </a:cubicBezTo>
                <a:lnTo>
                  <a:pt x="62342" y="11915"/>
                </a:lnTo>
                <a:cubicBezTo>
                  <a:pt x="62494" y="12159"/>
                  <a:pt x="62646" y="12402"/>
                  <a:pt x="62828" y="12675"/>
                </a:cubicBezTo>
                <a:lnTo>
                  <a:pt x="63041" y="12432"/>
                </a:lnTo>
                <a:cubicBezTo>
                  <a:pt x="63284" y="12432"/>
                  <a:pt x="63497" y="12463"/>
                  <a:pt x="63709" y="12523"/>
                </a:cubicBezTo>
                <a:cubicBezTo>
                  <a:pt x="63740" y="12402"/>
                  <a:pt x="63770" y="12371"/>
                  <a:pt x="63801" y="12250"/>
                </a:cubicBezTo>
                <a:cubicBezTo>
                  <a:pt x="64044" y="12311"/>
                  <a:pt x="64226" y="12402"/>
                  <a:pt x="64378" y="12463"/>
                </a:cubicBezTo>
                <a:cubicBezTo>
                  <a:pt x="64561" y="12432"/>
                  <a:pt x="64804" y="12432"/>
                  <a:pt x="64986" y="12402"/>
                </a:cubicBezTo>
                <a:cubicBezTo>
                  <a:pt x="65016" y="12523"/>
                  <a:pt x="65016" y="12584"/>
                  <a:pt x="65077" y="12675"/>
                </a:cubicBezTo>
                <a:cubicBezTo>
                  <a:pt x="65260" y="12554"/>
                  <a:pt x="65412" y="12463"/>
                  <a:pt x="65594" y="12371"/>
                </a:cubicBezTo>
                <a:cubicBezTo>
                  <a:pt x="65685" y="12463"/>
                  <a:pt x="65716" y="12584"/>
                  <a:pt x="65746" y="12615"/>
                </a:cubicBezTo>
                <a:cubicBezTo>
                  <a:pt x="65898" y="12706"/>
                  <a:pt x="66019" y="12736"/>
                  <a:pt x="66141" y="12767"/>
                </a:cubicBezTo>
                <a:cubicBezTo>
                  <a:pt x="66202" y="12584"/>
                  <a:pt x="66293" y="12371"/>
                  <a:pt x="66384" y="12098"/>
                </a:cubicBezTo>
                <a:cubicBezTo>
                  <a:pt x="66536" y="12311"/>
                  <a:pt x="66658" y="12463"/>
                  <a:pt x="66810" y="12675"/>
                </a:cubicBezTo>
                <a:cubicBezTo>
                  <a:pt x="66901" y="12615"/>
                  <a:pt x="66992" y="12615"/>
                  <a:pt x="67114" y="12584"/>
                </a:cubicBezTo>
                <a:cubicBezTo>
                  <a:pt x="67144" y="12675"/>
                  <a:pt x="67205" y="12736"/>
                  <a:pt x="67205" y="12767"/>
                </a:cubicBezTo>
                <a:cubicBezTo>
                  <a:pt x="67365" y="12710"/>
                  <a:pt x="67528" y="12683"/>
                  <a:pt x="67690" y="12683"/>
                </a:cubicBezTo>
                <a:cubicBezTo>
                  <a:pt x="68052" y="12683"/>
                  <a:pt x="68410" y="12819"/>
                  <a:pt x="68725" y="13070"/>
                </a:cubicBezTo>
                <a:cubicBezTo>
                  <a:pt x="68725" y="13010"/>
                  <a:pt x="68755" y="12919"/>
                  <a:pt x="68755" y="12767"/>
                </a:cubicBezTo>
                <a:cubicBezTo>
                  <a:pt x="68877" y="12919"/>
                  <a:pt x="68937" y="13040"/>
                  <a:pt x="69029" y="13162"/>
                </a:cubicBezTo>
                <a:cubicBezTo>
                  <a:pt x="69211" y="13131"/>
                  <a:pt x="69393" y="13070"/>
                  <a:pt x="69637" y="13010"/>
                </a:cubicBezTo>
                <a:lnTo>
                  <a:pt x="70093" y="13314"/>
                </a:lnTo>
                <a:cubicBezTo>
                  <a:pt x="70093" y="13314"/>
                  <a:pt x="70123" y="13374"/>
                  <a:pt x="70153" y="13618"/>
                </a:cubicBezTo>
                <a:cubicBezTo>
                  <a:pt x="70214" y="13435"/>
                  <a:pt x="70245" y="13314"/>
                  <a:pt x="70275" y="13192"/>
                </a:cubicBezTo>
                <a:cubicBezTo>
                  <a:pt x="70670" y="13070"/>
                  <a:pt x="70761" y="13010"/>
                  <a:pt x="70974" y="12706"/>
                </a:cubicBezTo>
                <a:cubicBezTo>
                  <a:pt x="71065" y="12827"/>
                  <a:pt x="71156" y="12919"/>
                  <a:pt x="71217" y="13040"/>
                </a:cubicBezTo>
                <a:lnTo>
                  <a:pt x="71217" y="13587"/>
                </a:lnTo>
                <a:cubicBezTo>
                  <a:pt x="71035" y="13739"/>
                  <a:pt x="70852" y="13922"/>
                  <a:pt x="70670" y="14074"/>
                </a:cubicBezTo>
                <a:cubicBezTo>
                  <a:pt x="70518" y="14074"/>
                  <a:pt x="70366" y="14043"/>
                  <a:pt x="70214" y="13982"/>
                </a:cubicBezTo>
                <a:cubicBezTo>
                  <a:pt x="70214" y="13982"/>
                  <a:pt x="70153" y="14043"/>
                  <a:pt x="70153" y="14074"/>
                </a:cubicBezTo>
                <a:cubicBezTo>
                  <a:pt x="70275" y="14195"/>
                  <a:pt x="70427" y="14256"/>
                  <a:pt x="70548" y="14347"/>
                </a:cubicBezTo>
                <a:cubicBezTo>
                  <a:pt x="71217" y="14104"/>
                  <a:pt x="71825" y="13891"/>
                  <a:pt x="72342" y="13314"/>
                </a:cubicBezTo>
                <a:cubicBezTo>
                  <a:pt x="72372" y="13344"/>
                  <a:pt x="72433" y="13374"/>
                  <a:pt x="72524" y="13466"/>
                </a:cubicBezTo>
                <a:cubicBezTo>
                  <a:pt x="72676" y="13344"/>
                  <a:pt x="72828" y="13222"/>
                  <a:pt x="73011" y="13070"/>
                </a:cubicBezTo>
                <a:cubicBezTo>
                  <a:pt x="73193" y="13466"/>
                  <a:pt x="73436" y="13770"/>
                  <a:pt x="73618" y="14104"/>
                </a:cubicBezTo>
                <a:cubicBezTo>
                  <a:pt x="73892" y="13952"/>
                  <a:pt x="73406" y="13648"/>
                  <a:pt x="73770" y="13496"/>
                </a:cubicBezTo>
                <a:lnTo>
                  <a:pt x="73770" y="13496"/>
                </a:lnTo>
                <a:lnTo>
                  <a:pt x="73892" y="13952"/>
                </a:lnTo>
                <a:lnTo>
                  <a:pt x="73953" y="13952"/>
                </a:lnTo>
                <a:cubicBezTo>
                  <a:pt x="74014" y="13800"/>
                  <a:pt x="74014" y="13678"/>
                  <a:pt x="74044" y="13496"/>
                </a:cubicBezTo>
                <a:cubicBezTo>
                  <a:pt x="74196" y="13587"/>
                  <a:pt x="74348" y="13618"/>
                  <a:pt x="74500" y="13678"/>
                </a:cubicBezTo>
                <a:cubicBezTo>
                  <a:pt x="74318" y="13982"/>
                  <a:pt x="74166" y="14226"/>
                  <a:pt x="74014" y="14499"/>
                </a:cubicBezTo>
                <a:cubicBezTo>
                  <a:pt x="73801" y="14408"/>
                  <a:pt x="73618" y="14377"/>
                  <a:pt x="73406" y="14286"/>
                </a:cubicBezTo>
                <a:cubicBezTo>
                  <a:pt x="73406" y="14438"/>
                  <a:pt x="73345" y="14529"/>
                  <a:pt x="73345" y="14681"/>
                </a:cubicBezTo>
                <a:cubicBezTo>
                  <a:pt x="73284" y="14712"/>
                  <a:pt x="73193" y="14803"/>
                  <a:pt x="73102" y="14833"/>
                </a:cubicBezTo>
                <a:cubicBezTo>
                  <a:pt x="73011" y="14742"/>
                  <a:pt x="72980" y="14681"/>
                  <a:pt x="72950" y="14590"/>
                </a:cubicBezTo>
                <a:cubicBezTo>
                  <a:pt x="73041" y="14560"/>
                  <a:pt x="73162" y="14499"/>
                  <a:pt x="73284" y="14438"/>
                </a:cubicBezTo>
                <a:cubicBezTo>
                  <a:pt x="73102" y="14408"/>
                  <a:pt x="72950" y="14347"/>
                  <a:pt x="72737" y="14286"/>
                </a:cubicBezTo>
                <a:cubicBezTo>
                  <a:pt x="72707" y="14347"/>
                  <a:pt x="72676" y="14408"/>
                  <a:pt x="72585" y="14499"/>
                </a:cubicBezTo>
                <a:cubicBezTo>
                  <a:pt x="72707" y="14590"/>
                  <a:pt x="72828" y="14681"/>
                  <a:pt x="72950" y="14803"/>
                </a:cubicBezTo>
                <a:cubicBezTo>
                  <a:pt x="72859" y="14864"/>
                  <a:pt x="72828" y="14955"/>
                  <a:pt x="72707" y="15046"/>
                </a:cubicBezTo>
                <a:cubicBezTo>
                  <a:pt x="72646" y="14894"/>
                  <a:pt x="72555" y="14803"/>
                  <a:pt x="72494" y="14651"/>
                </a:cubicBezTo>
                <a:cubicBezTo>
                  <a:pt x="72372" y="14803"/>
                  <a:pt x="72281" y="14894"/>
                  <a:pt x="72220" y="15016"/>
                </a:cubicBezTo>
                <a:cubicBezTo>
                  <a:pt x="72281" y="15137"/>
                  <a:pt x="72403" y="15259"/>
                  <a:pt x="72433" y="15320"/>
                </a:cubicBezTo>
                <a:cubicBezTo>
                  <a:pt x="72859" y="15289"/>
                  <a:pt x="73284" y="15259"/>
                  <a:pt x="73740" y="15198"/>
                </a:cubicBezTo>
                <a:cubicBezTo>
                  <a:pt x="73740" y="15289"/>
                  <a:pt x="73740" y="15411"/>
                  <a:pt x="73770" y="15563"/>
                </a:cubicBezTo>
                <a:cubicBezTo>
                  <a:pt x="73132" y="15745"/>
                  <a:pt x="72494" y="15928"/>
                  <a:pt x="71764" y="16171"/>
                </a:cubicBezTo>
                <a:cubicBezTo>
                  <a:pt x="71916" y="16353"/>
                  <a:pt x="72038" y="16536"/>
                  <a:pt x="72190" y="16718"/>
                </a:cubicBezTo>
                <a:cubicBezTo>
                  <a:pt x="72068" y="16779"/>
                  <a:pt x="71916" y="16840"/>
                  <a:pt x="71764" y="16931"/>
                </a:cubicBezTo>
                <a:cubicBezTo>
                  <a:pt x="71795" y="17083"/>
                  <a:pt x="71795" y="17174"/>
                  <a:pt x="71825" y="17326"/>
                </a:cubicBezTo>
                <a:cubicBezTo>
                  <a:pt x="71734" y="17447"/>
                  <a:pt x="71612" y="17599"/>
                  <a:pt x="71430" y="17782"/>
                </a:cubicBezTo>
                <a:cubicBezTo>
                  <a:pt x="71491" y="17782"/>
                  <a:pt x="71582" y="17843"/>
                  <a:pt x="71643" y="17873"/>
                </a:cubicBezTo>
                <a:cubicBezTo>
                  <a:pt x="71582" y="17995"/>
                  <a:pt x="71491" y="18055"/>
                  <a:pt x="71430" y="18147"/>
                </a:cubicBezTo>
                <a:cubicBezTo>
                  <a:pt x="71308" y="18086"/>
                  <a:pt x="71187" y="18025"/>
                  <a:pt x="71065" y="17995"/>
                </a:cubicBezTo>
                <a:cubicBezTo>
                  <a:pt x="70974" y="18025"/>
                  <a:pt x="70974" y="18025"/>
                  <a:pt x="71035" y="18754"/>
                </a:cubicBezTo>
                <a:cubicBezTo>
                  <a:pt x="71217" y="18967"/>
                  <a:pt x="71430" y="19210"/>
                  <a:pt x="71612" y="19393"/>
                </a:cubicBezTo>
                <a:cubicBezTo>
                  <a:pt x="71521" y="19545"/>
                  <a:pt x="71491" y="19606"/>
                  <a:pt x="71430" y="19727"/>
                </a:cubicBezTo>
                <a:cubicBezTo>
                  <a:pt x="71278" y="19727"/>
                  <a:pt x="71126" y="19697"/>
                  <a:pt x="70913" y="19666"/>
                </a:cubicBezTo>
                <a:cubicBezTo>
                  <a:pt x="70731" y="19970"/>
                  <a:pt x="70548" y="20274"/>
                  <a:pt x="70305" y="20609"/>
                </a:cubicBezTo>
                <a:cubicBezTo>
                  <a:pt x="70062" y="20487"/>
                  <a:pt x="69789" y="20426"/>
                  <a:pt x="69485" y="20305"/>
                </a:cubicBezTo>
                <a:cubicBezTo>
                  <a:pt x="69393" y="20335"/>
                  <a:pt x="69302" y="20365"/>
                  <a:pt x="69211" y="20426"/>
                </a:cubicBezTo>
                <a:cubicBezTo>
                  <a:pt x="69120" y="20730"/>
                  <a:pt x="69089" y="20973"/>
                  <a:pt x="69029" y="21277"/>
                </a:cubicBezTo>
                <a:cubicBezTo>
                  <a:pt x="69029" y="21277"/>
                  <a:pt x="69059" y="21338"/>
                  <a:pt x="69120" y="21368"/>
                </a:cubicBezTo>
                <a:cubicBezTo>
                  <a:pt x="69241" y="21065"/>
                  <a:pt x="69363" y="20821"/>
                  <a:pt x="69485" y="20578"/>
                </a:cubicBezTo>
                <a:cubicBezTo>
                  <a:pt x="69545" y="20639"/>
                  <a:pt x="69637" y="20669"/>
                  <a:pt x="69697" y="20761"/>
                </a:cubicBezTo>
                <a:cubicBezTo>
                  <a:pt x="69637" y="20882"/>
                  <a:pt x="69606" y="20973"/>
                  <a:pt x="69515" y="21095"/>
                </a:cubicBezTo>
                <a:lnTo>
                  <a:pt x="69606" y="21095"/>
                </a:lnTo>
                <a:cubicBezTo>
                  <a:pt x="69715" y="20939"/>
                  <a:pt x="69769" y="20863"/>
                  <a:pt x="69840" y="20863"/>
                </a:cubicBezTo>
                <a:cubicBezTo>
                  <a:pt x="69907" y="20863"/>
                  <a:pt x="69991" y="20931"/>
                  <a:pt x="70153" y="21065"/>
                </a:cubicBezTo>
                <a:cubicBezTo>
                  <a:pt x="70153" y="21277"/>
                  <a:pt x="70214" y="21520"/>
                  <a:pt x="70214" y="21703"/>
                </a:cubicBezTo>
                <a:cubicBezTo>
                  <a:pt x="70275" y="21733"/>
                  <a:pt x="70396" y="21824"/>
                  <a:pt x="70396" y="21855"/>
                </a:cubicBezTo>
                <a:cubicBezTo>
                  <a:pt x="70305" y="22037"/>
                  <a:pt x="70245" y="22280"/>
                  <a:pt x="70093" y="22463"/>
                </a:cubicBezTo>
                <a:cubicBezTo>
                  <a:pt x="70001" y="22584"/>
                  <a:pt x="69849" y="22615"/>
                  <a:pt x="69667" y="22736"/>
                </a:cubicBezTo>
                <a:cubicBezTo>
                  <a:pt x="69667" y="22432"/>
                  <a:pt x="69697" y="22159"/>
                  <a:pt x="69697" y="21946"/>
                </a:cubicBezTo>
                <a:lnTo>
                  <a:pt x="70093" y="21946"/>
                </a:lnTo>
                <a:cubicBezTo>
                  <a:pt x="70123" y="21855"/>
                  <a:pt x="70153" y="21824"/>
                  <a:pt x="70214" y="21733"/>
                </a:cubicBezTo>
                <a:cubicBezTo>
                  <a:pt x="69941" y="21733"/>
                  <a:pt x="69971" y="21520"/>
                  <a:pt x="69849" y="21368"/>
                </a:cubicBezTo>
                <a:cubicBezTo>
                  <a:pt x="69819" y="21490"/>
                  <a:pt x="69819" y="21642"/>
                  <a:pt x="69819" y="21703"/>
                </a:cubicBezTo>
                <a:cubicBezTo>
                  <a:pt x="69606" y="21824"/>
                  <a:pt x="69333" y="21885"/>
                  <a:pt x="69059" y="22007"/>
                </a:cubicBezTo>
                <a:cubicBezTo>
                  <a:pt x="69029" y="22007"/>
                  <a:pt x="68937" y="21946"/>
                  <a:pt x="68907" y="21946"/>
                </a:cubicBezTo>
                <a:cubicBezTo>
                  <a:pt x="68634" y="22037"/>
                  <a:pt x="68451" y="22128"/>
                  <a:pt x="68238" y="22189"/>
                </a:cubicBezTo>
                <a:cubicBezTo>
                  <a:pt x="68147" y="22554"/>
                  <a:pt x="68634" y="22189"/>
                  <a:pt x="68573" y="22584"/>
                </a:cubicBezTo>
                <a:cubicBezTo>
                  <a:pt x="68451" y="22706"/>
                  <a:pt x="68238" y="22858"/>
                  <a:pt x="67965" y="23040"/>
                </a:cubicBezTo>
                <a:cubicBezTo>
                  <a:pt x="67965" y="23162"/>
                  <a:pt x="67934" y="23344"/>
                  <a:pt x="67934" y="23527"/>
                </a:cubicBezTo>
                <a:cubicBezTo>
                  <a:pt x="67843" y="23557"/>
                  <a:pt x="67752" y="23618"/>
                  <a:pt x="67661" y="23648"/>
                </a:cubicBezTo>
                <a:lnTo>
                  <a:pt x="67661" y="23982"/>
                </a:lnTo>
                <a:lnTo>
                  <a:pt x="67661" y="24378"/>
                </a:lnTo>
                <a:cubicBezTo>
                  <a:pt x="67509" y="24286"/>
                  <a:pt x="67478" y="24256"/>
                  <a:pt x="67387" y="24226"/>
                </a:cubicBezTo>
                <a:cubicBezTo>
                  <a:pt x="67266" y="24286"/>
                  <a:pt x="67114" y="24408"/>
                  <a:pt x="66962" y="24560"/>
                </a:cubicBezTo>
                <a:cubicBezTo>
                  <a:pt x="66931" y="24378"/>
                  <a:pt x="66931" y="24226"/>
                  <a:pt x="66901" y="24104"/>
                </a:cubicBezTo>
                <a:cubicBezTo>
                  <a:pt x="66749" y="24013"/>
                  <a:pt x="66597" y="23952"/>
                  <a:pt x="66445" y="23831"/>
                </a:cubicBezTo>
                <a:lnTo>
                  <a:pt x="66658" y="23618"/>
                </a:lnTo>
                <a:cubicBezTo>
                  <a:pt x="66597" y="23527"/>
                  <a:pt x="66506" y="23496"/>
                  <a:pt x="66445" y="23466"/>
                </a:cubicBezTo>
                <a:cubicBezTo>
                  <a:pt x="66323" y="23557"/>
                  <a:pt x="66232" y="23679"/>
                  <a:pt x="66171" y="23800"/>
                </a:cubicBezTo>
                <a:cubicBezTo>
                  <a:pt x="66445" y="24134"/>
                  <a:pt x="66658" y="24438"/>
                  <a:pt x="66931" y="24834"/>
                </a:cubicBezTo>
                <a:cubicBezTo>
                  <a:pt x="66658" y="24894"/>
                  <a:pt x="66475" y="24986"/>
                  <a:pt x="66293" y="25046"/>
                </a:cubicBezTo>
                <a:cubicBezTo>
                  <a:pt x="65989" y="25320"/>
                  <a:pt x="65716" y="25593"/>
                  <a:pt x="65381" y="25897"/>
                </a:cubicBezTo>
                <a:cubicBezTo>
                  <a:pt x="65381" y="26049"/>
                  <a:pt x="65412" y="26293"/>
                  <a:pt x="65412" y="26505"/>
                </a:cubicBezTo>
                <a:cubicBezTo>
                  <a:pt x="65260" y="26657"/>
                  <a:pt x="65138" y="26809"/>
                  <a:pt x="64956" y="26961"/>
                </a:cubicBezTo>
                <a:cubicBezTo>
                  <a:pt x="64712" y="26809"/>
                  <a:pt x="64469" y="26657"/>
                  <a:pt x="64196" y="26445"/>
                </a:cubicBezTo>
                <a:cubicBezTo>
                  <a:pt x="64348" y="26293"/>
                  <a:pt x="64469" y="26232"/>
                  <a:pt x="64561" y="26110"/>
                </a:cubicBezTo>
                <a:cubicBezTo>
                  <a:pt x="64682" y="26141"/>
                  <a:pt x="64804" y="26141"/>
                  <a:pt x="64925" y="26201"/>
                </a:cubicBezTo>
                <a:cubicBezTo>
                  <a:pt x="64829" y="26033"/>
                  <a:pt x="64732" y="25979"/>
                  <a:pt x="64591" y="25979"/>
                </a:cubicBezTo>
                <a:cubicBezTo>
                  <a:pt x="64554" y="25979"/>
                  <a:pt x="64513" y="25982"/>
                  <a:pt x="64469" y="25989"/>
                </a:cubicBezTo>
                <a:cubicBezTo>
                  <a:pt x="63953" y="26110"/>
                  <a:pt x="63497" y="26384"/>
                  <a:pt x="63041" y="26718"/>
                </a:cubicBezTo>
                <a:cubicBezTo>
                  <a:pt x="63193" y="26718"/>
                  <a:pt x="63314" y="26748"/>
                  <a:pt x="63466" y="26809"/>
                </a:cubicBezTo>
                <a:lnTo>
                  <a:pt x="63436" y="26840"/>
                </a:lnTo>
                <a:lnTo>
                  <a:pt x="63709" y="27113"/>
                </a:lnTo>
                <a:cubicBezTo>
                  <a:pt x="63497" y="27448"/>
                  <a:pt x="63284" y="27782"/>
                  <a:pt x="63041" y="28177"/>
                </a:cubicBezTo>
                <a:cubicBezTo>
                  <a:pt x="63041" y="28177"/>
                  <a:pt x="62980" y="28116"/>
                  <a:pt x="62858" y="28116"/>
                </a:cubicBezTo>
                <a:cubicBezTo>
                  <a:pt x="63162" y="28663"/>
                  <a:pt x="62554" y="28785"/>
                  <a:pt x="62494" y="29150"/>
                </a:cubicBezTo>
                <a:cubicBezTo>
                  <a:pt x="62554" y="29302"/>
                  <a:pt x="62585" y="29454"/>
                  <a:pt x="62676" y="29606"/>
                </a:cubicBezTo>
                <a:lnTo>
                  <a:pt x="61916" y="29606"/>
                </a:lnTo>
                <a:cubicBezTo>
                  <a:pt x="61886" y="29575"/>
                  <a:pt x="61825" y="29484"/>
                  <a:pt x="61734" y="29332"/>
                </a:cubicBezTo>
                <a:cubicBezTo>
                  <a:pt x="61612" y="29606"/>
                  <a:pt x="61491" y="29849"/>
                  <a:pt x="61369" y="30092"/>
                </a:cubicBezTo>
                <a:cubicBezTo>
                  <a:pt x="61612" y="30214"/>
                  <a:pt x="61794" y="30305"/>
                  <a:pt x="61977" y="30396"/>
                </a:cubicBezTo>
                <a:cubicBezTo>
                  <a:pt x="61977" y="30487"/>
                  <a:pt x="61946" y="30518"/>
                  <a:pt x="61916" y="30609"/>
                </a:cubicBezTo>
                <a:cubicBezTo>
                  <a:pt x="61905" y="30610"/>
                  <a:pt x="61895" y="30611"/>
                  <a:pt x="61885" y="30611"/>
                </a:cubicBezTo>
                <a:cubicBezTo>
                  <a:pt x="61714" y="30611"/>
                  <a:pt x="61620" y="30432"/>
                  <a:pt x="61478" y="30432"/>
                </a:cubicBezTo>
                <a:cubicBezTo>
                  <a:pt x="61437" y="30432"/>
                  <a:pt x="61391" y="30448"/>
                  <a:pt x="61339" y="30487"/>
                </a:cubicBezTo>
                <a:cubicBezTo>
                  <a:pt x="61308" y="30761"/>
                  <a:pt x="61612" y="30639"/>
                  <a:pt x="61734" y="30822"/>
                </a:cubicBezTo>
                <a:cubicBezTo>
                  <a:pt x="61521" y="31004"/>
                  <a:pt x="61369" y="31186"/>
                  <a:pt x="61187" y="31399"/>
                </a:cubicBezTo>
                <a:cubicBezTo>
                  <a:pt x="61035" y="31551"/>
                  <a:pt x="61035" y="31703"/>
                  <a:pt x="61035" y="31885"/>
                </a:cubicBezTo>
                <a:cubicBezTo>
                  <a:pt x="61187" y="31855"/>
                  <a:pt x="61308" y="31764"/>
                  <a:pt x="61369" y="31733"/>
                </a:cubicBezTo>
                <a:cubicBezTo>
                  <a:pt x="61521" y="31916"/>
                  <a:pt x="61673" y="32129"/>
                  <a:pt x="61825" y="32341"/>
                </a:cubicBezTo>
                <a:lnTo>
                  <a:pt x="61126" y="32341"/>
                </a:lnTo>
                <a:cubicBezTo>
                  <a:pt x="61126" y="32220"/>
                  <a:pt x="60852" y="32129"/>
                  <a:pt x="61035" y="31916"/>
                </a:cubicBezTo>
                <a:lnTo>
                  <a:pt x="61035" y="31916"/>
                </a:lnTo>
                <a:cubicBezTo>
                  <a:pt x="60883" y="32007"/>
                  <a:pt x="60761" y="32037"/>
                  <a:pt x="60548" y="32159"/>
                </a:cubicBezTo>
                <a:cubicBezTo>
                  <a:pt x="60609" y="31977"/>
                  <a:pt x="60670" y="31855"/>
                  <a:pt x="60700" y="31733"/>
                </a:cubicBezTo>
                <a:cubicBezTo>
                  <a:pt x="60396" y="31733"/>
                  <a:pt x="60366" y="31825"/>
                  <a:pt x="60518" y="32372"/>
                </a:cubicBezTo>
                <a:cubicBezTo>
                  <a:pt x="60446" y="32401"/>
                  <a:pt x="60385" y="32414"/>
                  <a:pt x="60335" y="32414"/>
                </a:cubicBezTo>
                <a:cubicBezTo>
                  <a:pt x="60174" y="32414"/>
                  <a:pt x="60116" y="32276"/>
                  <a:pt x="60092" y="32068"/>
                </a:cubicBezTo>
                <a:cubicBezTo>
                  <a:pt x="60001" y="32129"/>
                  <a:pt x="59940" y="32159"/>
                  <a:pt x="59819" y="32189"/>
                </a:cubicBezTo>
                <a:cubicBezTo>
                  <a:pt x="59849" y="32341"/>
                  <a:pt x="59910" y="32463"/>
                  <a:pt x="59971" y="32645"/>
                </a:cubicBezTo>
                <a:cubicBezTo>
                  <a:pt x="59849" y="32767"/>
                  <a:pt x="59667" y="32888"/>
                  <a:pt x="59545" y="33071"/>
                </a:cubicBezTo>
                <a:cubicBezTo>
                  <a:pt x="59454" y="33253"/>
                  <a:pt x="59211" y="33405"/>
                  <a:pt x="59211" y="33709"/>
                </a:cubicBezTo>
                <a:cubicBezTo>
                  <a:pt x="59211" y="33891"/>
                  <a:pt x="58937" y="34043"/>
                  <a:pt x="58846" y="34195"/>
                </a:cubicBezTo>
                <a:cubicBezTo>
                  <a:pt x="58633" y="34165"/>
                  <a:pt x="58451" y="34165"/>
                  <a:pt x="58299" y="34135"/>
                </a:cubicBezTo>
                <a:lnTo>
                  <a:pt x="57509" y="35168"/>
                </a:lnTo>
                <a:cubicBezTo>
                  <a:pt x="57661" y="35198"/>
                  <a:pt x="57782" y="35198"/>
                  <a:pt x="57873" y="35229"/>
                </a:cubicBezTo>
                <a:cubicBezTo>
                  <a:pt x="57843" y="35746"/>
                  <a:pt x="57357" y="35867"/>
                  <a:pt x="57174" y="36262"/>
                </a:cubicBezTo>
                <a:cubicBezTo>
                  <a:pt x="56931" y="36171"/>
                  <a:pt x="57022" y="36019"/>
                  <a:pt x="57083" y="35958"/>
                </a:cubicBezTo>
                <a:cubicBezTo>
                  <a:pt x="57235" y="35806"/>
                  <a:pt x="57357" y="35563"/>
                  <a:pt x="57418" y="35350"/>
                </a:cubicBezTo>
                <a:cubicBezTo>
                  <a:pt x="57402" y="35349"/>
                  <a:pt x="57386" y="35348"/>
                  <a:pt x="57371" y="35348"/>
                </a:cubicBezTo>
                <a:cubicBezTo>
                  <a:pt x="57063" y="35348"/>
                  <a:pt x="56866" y="35630"/>
                  <a:pt x="56779" y="35746"/>
                </a:cubicBezTo>
                <a:cubicBezTo>
                  <a:pt x="56658" y="35989"/>
                  <a:pt x="56293" y="36141"/>
                  <a:pt x="56445" y="36475"/>
                </a:cubicBezTo>
                <a:cubicBezTo>
                  <a:pt x="56566" y="36445"/>
                  <a:pt x="56718" y="36414"/>
                  <a:pt x="56870" y="36323"/>
                </a:cubicBezTo>
                <a:lnTo>
                  <a:pt x="56870" y="36323"/>
                </a:lnTo>
                <a:cubicBezTo>
                  <a:pt x="56810" y="36870"/>
                  <a:pt x="56202" y="36961"/>
                  <a:pt x="56323" y="37478"/>
                </a:cubicBezTo>
                <a:lnTo>
                  <a:pt x="56566" y="37600"/>
                </a:lnTo>
                <a:cubicBezTo>
                  <a:pt x="56475" y="37661"/>
                  <a:pt x="56354" y="37752"/>
                  <a:pt x="56262" y="37812"/>
                </a:cubicBezTo>
                <a:cubicBezTo>
                  <a:pt x="56506" y="37934"/>
                  <a:pt x="56749" y="38025"/>
                  <a:pt x="56962" y="38147"/>
                </a:cubicBezTo>
                <a:lnTo>
                  <a:pt x="56962" y="38390"/>
                </a:lnTo>
                <a:cubicBezTo>
                  <a:pt x="56870" y="38451"/>
                  <a:pt x="56718" y="38542"/>
                  <a:pt x="56597" y="38603"/>
                </a:cubicBezTo>
                <a:cubicBezTo>
                  <a:pt x="56414" y="38451"/>
                  <a:pt x="56202" y="38360"/>
                  <a:pt x="56019" y="38208"/>
                </a:cubicBezTo>
                <a:cubicBezTo>
                  <a:pt x="56019" y="38086"/>
                  <a:pt x="56050" y="37934"/>
                  <a:pt x="56050" y="37782"/>
                </a:cubicBezTo>
                <a:cubicBezTo>
                  <a:pt x="55959" y="37782"/>
                  <a:pt x="55867" y="37721"/>
                  <a:pt x="55746" y="37721"/>
                </a:cubicBezTo>
                <a:cubicBezTo>
                  <a:pt x="55715" y="37843"/>
                  <a:pt x="55685" y="37934"/>
                  <a:pt x="55655" y="38025"/>
                </a:cubicBezTo>
                <a:cubicBezTo>
                  <a:pt x="55563" y="38025"/>
                  <a:pt x="55533" y="38025"/>
                  <a:pt x="55442" y="37995"/>
                </a:cubicBezTo>
                <a:cubicBezTo>
                  <a:pt x="55199" y="38360"/>
                  <a:pt x="54955" y="38724"/>
                  <a:pt x="54682" y="39059"/>
                </a:cubicBezTo>
                <a:cubicBezTo>
                  <a:pt x="54955" y="39028"/>
                  <a:pt x="55199" y="39028"/>
                  <a:pt x="55503" y="38998"/>
                </a:cubicBezTo>
                <a:lnTo>
                  <a:pt x="55503" y="38998"/>
                </a:lnTo>
                <a:cubicBezTo>
                  <a:pt x="55411" y="39150"/>
                  <a:pt x="55351" y="39241"/>
                  <a:pt x="55259" y="39363"/>
                </a:cubicBezTo>
                <a:cubicBezTo>
                  <a:pt x="55351" y="39454"/>
                  <a:pt x="55442" y="39515"/>
                  <a:pt x="55533" y="39606"/>
                </a:cubicBezTo>
                <a:cubicBezTo>
                  <a:pt x="55572" y="39819"/>
                  <a:pt x="55487" y="39933"/>
                  <a:pt x="55271" y="39933"/>
                </a:cubicBezTo>
                <a:cubicBezTo>
                  <a:pt x="55148" y="39933"/>
                  <a:pt x="54983" y="39896"/>
                  <a:pt x="54773" y="39819"/>
                </a:cubicBezTo>
                <a:lnTo>
                  <a:pt x="54773" y="39819"/>
                </a:lnTo>
                <a:cubicBezTo>
                  <a:pt x="54773" y="39940"/>
                  <a:pt x="54803" y="40031"/>
                  <a:pt x="54803" y="40092"/>
                </a:cubicBezTo>
                <a:cubicBezTo>
                  <a:pt x="54682" y="40123"/>
                  <a:pt x="54591" y="40214"/>
                  <a:pt x="54439" y="40244"/>
                </a:cubicBezTo>
                <a:lnTo>
                  <a:pt x="54439" y="40092"/>
                </a:lnTo>
                <a:cubicBezTo>
                  <a:pt x="54500" y="39940"/>
                  <a:pt x="54591" y="39788"/>
                  <a:pt x="54621" y="39606"/>
                </a:cubicBezTo>
                <a:cubicBezTo>
                  <a:pt x="54652" y="39515"/>
                  <a:pt x="54591" y="39454"/>
                  <a:pt x="54530" y="39363"/>
                </a:cubicBezTo>
                <a:cubicBezTo>
                  <a:pt x="54226" y="39636"/>
                  <a:pt x="53983" y="39910"/>
                  <a:pt x="53679" y="40183"/>
                </a:cubicBezTo>
                <a:cubicBezTo>
                  <a:pt x="53618" y="40335"/>
                  <a:pt x="53618" y="40487"/>
                  <a:pt x="53618" y="40578"/>
                </a:cubicBezTo>
                <a:cubicBezTo>
                  <a:pt x="53071" y="41095"/>
                  <a:pt x="52554" y="41551"/>
                  <a:pt x="52037" y="42007"/>
                </a:cubicBezTo>
                <a:cubicBezTo>
                  <a:pt x="51885" y="42554"/>
                  <a:pt x="51399" y="42919"/>
                  <a:pt x="50974" y="43314"/>
                </a:cubicBezTo>
                <a:cubicBezTo>
                  <a:pt x="50943" y="43557"/>
                  <a:pt x="50882" y="43770"/>
                  <a:pt x="50852" y="43983"/>
                </a:cubicBezTo>
                <a:cubicBezTo>
                  <a:pt x="50974" y="43892"/>
                  <a:pt x="51126" y="43800"/>
                  <a:pt x="51308" y="43740"/>
                </a:cubicBezTo>
                <a:lnTo>
                  <a:pt x="51308" y="43740"/>
                </a:lnTo>
                <a:cubicBezTo>
                  <a:pt x="51247" y="44013"/>
                  <a:pt x="51156" y="44196"/>
                  <a:pt x="51095" y="44378"/>
                </a:cubicBezTo>
                <a:cubicBezTo>
                  <a:pt x="50974" y="44469"/>
                  <a:pt x="50852" y="44530"/>
                  <a:pt x="50670" y="44651"/>
                </a:cubicBezTo>
                <a:cubicBezTo>
                  <a:pt x="50700" y="44530"/>
                  <a:pt x="50700" y="44408"/>
                  <a:pt x="50700" y="44256"/>
                </a:cubicBezTo>
                <a:cubicBezTo>
                  <a:pt x="50619" y="44256"/>
                  <a:pt x="50524" y="44229"/>
                  <a:pt x="50452" y="44229"/>
                </a:cubicBezTo>
                <a:cubicBezTo>
                  <a:pt x="50416" y="44229"/>
                  <a:pt x="50386" y="44236"/>
                  <a:pt x="50366" y="44256"/>
                </a:cubicBezTo>
                <a:cubicBezTo>
                  <a:pt x="50183" y="44469"/>
                  <a:pt x="49910" y="44621"/>
                  <a:pt x="49788" y="44864"/>
                </a:cubicBezTo>
                <a:cubicBezTo>
                  <a:pt x="49758" y="44955"/>
                  <a:pt x="49727" y="45047"/>
                  <a:pt x="49636" y="45107"/>
                </a:cubicBezTo>
                <a:cubicBezTo>
                  <a:pt x="49423" y="45381"/>
                  <a:pt x="49150" y="45685"/>
                  <a:pt x="48968" y="45989"/>
                </a:cubicBezTo>
                <a:cubicBezTo>
                  <a:pt x="48846" y="46171"/>
                  <a:pt x="48694" y="46262"/>
                  <a:pt x="48542" y="46354"/>
                </a:cubicBezTo>
                <a:lnTo>
                  <a:pt x="48147" y="46749"/>
                </a:lnTo>
                <a:cubicBezTo>
                  <a:pt x="48086" y="47053"/>
                  <a:pt x="47995" y="47326"/>
                  <a:pt x="47964" y="47569"/>
                </a:cubicBezTo>
                <a:cubicBezTo>
                  <a:pt x="47934" y="47569"/>
                  <a:pt x="47843" y="47539"/>
                  <a:pt x="47782" y="47539"/>
                </a:cubicBezTo>
                <a:cubicBezTo>
                  <a:pt x="47782" y="47661"/>
                  <a:pt x="47752" y="47752"/>
                  <a:pt x="47752" y="47873"/>
                </a:cubicBezTo>
                <a:cubicBezTo>
                  <a:pt x="47630" y="47843"/>
                  <a:pt x="47509" y="47813"/>
                  <a:pt x="47448" y="47813"/>
                </a:cubicBezTo>
                <a:cubicBezTo>
                  <a:pt x="47387" y="48147"/>
                  <a:pt x="47174" y="48360"/>
                  <a:pt x="46840" y="48481"/>
                </a:cubicBezTo>
                <a:cubicBezTo>
                  <a:pt x="46840" y="48603"/>
                  <a:pt x="46870" y="48724"/>
                  <a:pt x="46901" y="48816"/>
                </a:cubicBezTo>
                <a:lnTo>
                  <a:pt x="46597" y="48816"/>
                </a:lnTo>
                <a:cubicBezTo>
                  <a:pt x="46445" y="49089"/>
                  <a:pt x="46293" y="49363"/>
                  <a:pt x="46110" y="49636"/>
                </a:cubicBezTo>
                <a:lnTo>
                  <a:pt x="46657" y="49636"/>
                </a:lnTo>
                <a:cubicBezTo>
                  <a:pt x="46445" y="49788"/>
                  <a:pt x="46293" y="49910"/>
                  <a:pt x="46080" y="50062"/>
                </a:cubicBezTo>
                <a:cubicBezTo>
                  <a:pt x="46080" y="50062"/>
                  <a:pt x="45958" y="50001"/>
                  <a:pt x="45837" y="49940"/>
                </a:cubicBezTo>
                <a:cubicBezTo>
                  <a:pt x="45776" y="50032"/>
                  <a:pt x="45746" y="50153"/>
                  <a:pt x="45654" y="50275"/>
                </a:cubicBezTo>
                <a:lnTo>
                  <a:pt x="45563" y="50275"/>
                </a:lnTo>
                <a:cubicBezTo>
                  <a:pt x="45259" y="50579"/>
                  <a:pt x="45016" y="50852"/>
                  <a:pt x="44742" y="51156"/>
                </a:cubicBezTo>
                <a:cubicBezTo>
                  <a:pt x="44706" y="51142"/>
                  <a:pt x="44673" y="51136"/>
                  <a:pt x="44644" y="51136"/>
                </a:cubicBezTo>
                <a:cubicBezTo>
                  <a:pt x="44480" y="51136"/>
                  <a:pt x="44420" y="51331"/>
                  <a:pt x="44317" y="51460"/>
                </a:cubicBezTo>
                <a:cubicBezTo>
                  <a:pt x="44195" y="51612"/>
                  <a:pt x="44135" y="51764"/>
                  <a:pt x="43983" y="51977"/>
                </a:cubicBezTo>
                <a:cubicBezTo>
                  <a:pt x="43983" y="52038"/>
                  <a:pt x="43983" y="52098"/>
                  <a:pt x="44013" y="52159"/>
                </a:cubicBezTo>
                <a:cubicBezTo>
                  <a:pt x="43952" y="52281"/>
                  <a:pt x="43831" y="52433"/>
                  <a:pt x="43739" y="52554"/>
                </a:cubicBezTo>
                <a:cubicBezTo>
                  <a:pt x="43679" y="52554"/>
                  <a:pt x="43587" y="52585"/>
                  <a:pt x="43557" y="52585"/>
                </a:cubicBezTo>
                <a:cubicBezTo>
                  <a:pt x="43304" y="52725"/>
                  <a:pt x="43337" y="53047"/>
                  <a:pt x="43055" y="53047"/>
                </a:cubicBezTo>
                <a:cubicBezTo>
                  <a:pt x="43032" y="53047"/>
                  <a:pt x="43007" y="53045"/>
                  <a:pt x="42980" y="53041"/>
                </a:cubicBezTo>
                <a:cubicBezTo>
                  <a:pt x="42980" y="53223"/>
                  <a:pt x="42949" y="53405"/>
                  <a:pt x="42949" y="53557"/>
                </a:cubicBezTo>
                <a:lnTo>
                  <a:pt x="42280" y="53892"/>
                </a:lnTo>
                <a:cubicBezTo>
                  <a:pt x="42341" y="54074"/>
                  <a:pt x="42432" y="54196"/>
                  <a:pt x="42463" y="54317"/>
                </a:cubicBezTo>
                <a:lnTo>
                  <a:pt x="42341" y="54408"/>
                </a:lnTo>
                <a:cubicBezTo>
                  <a:pt x="42311" y="54348"/>
                  <a:pt x="42220" y="54317"/>
                  <a:pt x="42220" y="54317"/>
                </a:cubicBezTo>
                <a:cubicBezTo>
                  <a:pt x="41825" y="54712"/>
                  <a:pt x="41399" y="55168"/>
                  <a:pt x="40943" y="55503"/>
                </a:cubicBezTo>
                <a:cubicBezTo>
                  <a:pt x="40730" y="55715"/>
                  <a:pt x="40517" y="55928"/>
                  <a:pt x="40457" y="56141"/>
                </a:cubicBezTo>
                <a:cubicBezTo>
                  <a:pt x="40366" y="56323"/>
                  <a:pt x="40214" y="56323"/>
                  <a:pt x="40122" y="56597"/>
                </a:cubicBezTo>
                <a:cubicBezTo>
                  <a:pt x="40031" y="56384"/>
                  <a:pt x="39970" y="56232"/>
                  <a:pt x="40001" y="56171"/>
                </a:cubicBezTo>
                <a:cubicBezTo>
                  <a:pt x="40062" y="55959"/>
                  <a:pt x="40183" y="55807"/>
                  <a:pt x="40335" y="55655"/>
                </a:cubicBezTo>
                <a:cubicBezTo>
                  <a:pt x="40609" y="55412"/>
                  <a:pt x="40821" y="55138"/>
                  <a:pt x="40913" y="54743"/>
                </a:cubicBezTo>
                <a:cubicBezTo>
                  <a:pt x="40913" y="54712"/>
                  <a:pt x="40973" y="54712"/>
                  <a:pt x="41034" y="54682"/>
                </a:cubicBezTo>
                <a:cubicBezTo>
                  <a:pt x="40913" y="54621"/>
                  <a:pt x="40791" y="54500"/>
                  <a:pt x="40669" y="54378"/>
                </a:cubicBezTo>
                <a:cubicBezTo>
                  <a:pt x="40821" y="54256"/>
                  <a:pt x="40943" y="54226"/>
                  <a:pt x="41065" y="54135"/>
                </a:cubicBezTo>
                <a:cubicBezTo>
                  <a:pt x="40989" y="54044"/>
                  <a:pt x="40913" y="54021"/>
                  <a:pt x="40840" y="54021"/>
                </a:cubicBezTo>
                <a:cubicBezTo>
                  <a:pt x="40768" y="54021"/>
                  <a:pt x="40700" y="54044"/>
                  <a:pt x="40639" y="54044"/>
                </a:cubicBezTo>
                <a:cubicBezTo>
                  <a:pt x="40426" y="54378"/>
                  <a:pt x="40639" y="54834"/>
                  <a:pt x="40274" y="55138"/>
                </a:cubicBezTo>
                <a:cubicBezTo>
                  <a:pt x="40274" y="54956"/>
                  <a:pt x="40214" y="54804"/>
                  <a:pt x="40214" y="54652"/>
                </a:cubicBezTo>
                <a:cubicBezTo>
                  <a:pt x="40062" y="54560"/>
                  <a:pt x="39940" y="54530"/>
                  <a:pt x="39818" y="54500"/>
                </a:cubicBezTo>
                <a:lnTo>
                  <a:pt x="39818" y="54500"/>
                </a:lnTo>
                <a:cubicBezTo>
                  <a:pt x="39879" y="54804"/>
                  <a:pt x="39910" y="55016"/>
                  <a:pt x="40001" y="55290"/>
                </a:cubicBezTo>
                <a:cubicBezTo>
                  <a:pt x="39879" y="55351"/>
                  <a:pt x="39758" y="55412"/>
                  <a:pt x="39666" y="55472"/>
                </a:cubicBezTo>
                <a:cubicBezTo>
                  <a:pt x="39606" y="55351"/>
                  <a:pt x="39575" y="55290"/>
                  <a:pt x="39514" y="55168"/>
                </a:cubicBezTo>
                <a:cubicBezTo>
                  <a:pt x="39210" y="55138"/>
                  <a:pt x="38907" y="55138"/>
                  <a:pt x="38542" y="55108"/>
                </a:cubicBezTo>
                <a:cubicBezTo>
                  <a:pt x="38633" y="55016"/>
                  <a:pt x="38694" y="54956"/>
                  <a:pt x="38815" y="54804"/>
                </a:cubicBezTo>
                <a:cubicBezTo>
                  <a:pt x="38633" y="54743"/>
                  <a:pt x="38481" y="54712"/>
                  <a:pt x="38238" y="54682"/>
                </a:cubicBezTo>
                <a:cubicBezTo>
                  <a:pt x="38207" y="54956"/>
                  <a:pt x="38147" y="55138"/>
                  <a:pt x="38147" y="55320"/>
                </a:cubicBezTo>
                <a:cubicBezTo>
                  <a:pt x="38177" y="55776"/>
                  <a:pt x="38299" y="56263"/>
                  <a:pt x="38299" y="56719"/>
                </a:cubicBezTo>
                <a:cubicBezTo>
                  <a:pt x="38299" y="57022"/>
                  <a:pt x="38238" y="57296"/>
                  <a:pt x="38511" y="57478"/>
                </a:cubicBezTo>
                <a:cubicBezTo>
                  <a:pt x="38542" y="57539"/>
                  <a:pt x="38511" y="57630"/>
                  <a:pt x="38511" y="57722"/>
                </a:cubicBezTo>
                <a:cubicBezTo>
                  <a:pt x="38238" y="57722"/>
                  <a:pt x="38025" y="57722"/>
                  <a:pt x="37751" y="57752"/>
                </a:cubicBezTo>
                <a:cubicBezTo>
                  <a:pt x="37782" y="58056"/>
                  <a:pt x="37782" y="58299"/>
                  <a:pt x="37843" y="58603"/>
                </a:cubicBezTo>
                <a:lnTo>
                  <a:pt x="37691" y="58755"/>
                </a:lnTo>
                <a:lnTo>
                  <a:pt x="37782" y="59089"/>
                </a:lnTo>
                <a:lnTo>
                  <a:pt x="37751" y="59120"/>
                </a:lnTo>
                <a:lnTo>
                  <a:pt x="37569" y="58937"/>
                </a:lnTo>
                <a:cubicBezTo>
                  <a:pt x="37539" y="58937"/>
                  <a:pt x="37478" y="58968"/>
                  <a:pt x="37417" y="59059"/>
                </a:cubicBezTo>
                <a:cubicBezTo>
                  <a:pt x="37144" y="58451"/>
                  <a:pt x="36870" y="57843"/>
                  <a:pt x="36627" y="57174"/>
                </a:cubicBezTo>
                <a:cubicBezTo>
                  <a:pt x="36688" y="57022"/>
                  <a:pt x="36779" y="56871"/>
                  <a:pt x="36870" y="56688"/>
                </a:cubicBezTo>
                <a:cubicBezTo>
                  <a:pt x="36718" y="56627"/>
                  <a:pt x="36566" y="56567"/>
                  <a:pt x="36414" y="56506"/>
                </a:cubicBezTo>
                <a:cubicBezTo>
                  <a:pt x="36110" y="56323"/>
                  <a:pt x="35745" y="56202"/>
                  <a:pt x="35776" y="55715"/>
                </a:cubicBezTo>
                <a:cubicBezTo>
                  <a:pt x="35776" y="55624"/>
                  <a:pt x="35654" y="55563"/>
                  <a:pt x="35624" y="55472"/>
                </a:cubicBezTo>
                <a:cubicBezTo>
                  <a:pt x="35502" y="55168"/>
                  <a:pt x="35441" y="54864"/>
                  <a:pt x="35320" y="54500"/>
                </a:cubicBezTo>
                <a:cubicBezTo>
                  <a:pt x="35198" y="54439"/>
                  <a:pt x="35046" y="54408"/>
                  <a:pt x="34864" y="54378"/>
                </a:cubicBezTo>
                <a:cubicBezTo>
                  <a:pt x="34834" y="54256"/>
                  <a:pt x="34742" y="54105"/>
                  <a:pt x="34651" y="53922"/>
                </a:cubicBezTo>
                <a:cubicBezTo>
                  <a:pt x="34803" y="53436"/>
                  <a:pt x="34651" y="52980"/>
                  <a:pt x="34438" y="52433"/>
                </a:cubicBezTo>
                <a:cubicBezTo>
                  <a:pt x="34347" y="52585"/>
                  <a:pt x="34256" y="52706"/>
                  <a:pt x="34134" y="52828"/>
                </a:cubicBezTo>
                <a:cubicBezTo>
                  <a:pt x="33952" y="52676"/>
                  <a:pt x="33770" y="52463"/>
                  <a:pt x="33587" y="52311"/>
                </a:cubicBezTo>
                <a:cubicBezTo>
                  <a:pt x="33435" y="52402"/>
                  <a:pt x="33314" y="52463"/>
                  <a:pt x="33162" y="52554"/>
                </a:cubicBezTo>
                <a:lnTo>
                  <a:pt x="33040" y="52098"/>
                </a:lnTo>
                <a:lnTo>
                  <a:pt x="32615" y="52098"/>
                </a:lnTo>
                <a:cubicBezTo>
                  <a:pt x="32432" y="51916"/>
                  <a:pt x="32463" y="51490"/>
                  <a:pt x="32675" y="51247"/>
                </a:cubicBezTo>
                <a:cubicBezTo>
                  <a:pt x="32827" y="51065"/>
                  <a:pt x="32919" y="50913"/>
                  <a:pt x="33040" y="50761"/>
                </a:cubicBezTo>
                <a:cubicBezTo>
                  <a:pt x="32919" y="50639"/>
                  <a:pt x="32858" y="50548"/>
                  <a:pt x="32736" y="50427"/>
                </a:cubicBezTo>
                <a:cubicBezTo>
                  <a:pt x="32888" y="50335"/>
                  <a:pt x="33010" y="50305"/>
                  <a:pt x="33131" y="50244"/>
                </a:cubicBezTo>
                <a:lnTo>
                  <a:pt x="33131" y="50153"/>
                </a:lnTo>
                <a:cubicBezTo>
                  <a:pt x="33010" y="50183"/>
                  <a:pt x="32888" y="50183"/>
                  <a:pt x="32767" y="50183"/>
                </a:cubicBezTo>
                <a:cubicBezTo>
                  <a:pt x="32584" y="49667"/>
                  <a:pt x="32159" y="49393"/>
                  <a:pt x="31703" y="49120"/>
                </a:cubicBezTo>
                <a:cubicBezTo>
                  <a:pt x="31672" y="49332"/>
                  <a:pt x="31672" y="49515"/>
                  <a:pt x="31642" y="49758"/>
                </a:cubicBezTo>
                <a:cubicBezTo>
                  <a:pt x="31520" y="49545"/>
                  <a:pt x="31399" y="49424"/>
                  <a:pt x="31338" y="49332"/>
                </a:cubicBezTo>
                <a:cubicBezTo>
                  <a:pt x="31368" y="49241"/>
                  <a:pt x="31460" y="49120"/>
                  <a:pt x="31490" y="48998"/>
                </a:cubicBezTo>
                <a:cubicBezTo>
                  <a:pt x="30943" y="48481"/>
                  <a:pt x="30912" y="47661"/>
                  <a:pt x="30183" y="47326"/>
                </a:cubicBezTo>
                <a:cubicBezTo>
                  <a:pt x="30244" y="47083"/>
                  <a:pt x="30244" y="46901"/>
                  <a:pt x="30274" y="46658"/>
                </a:cubicBezTo>
                <a:cubicBezTo>
                  <a:pt x="30305" y="46658"/>
                  <a:pt x="30396" y="46627"/>
                  <a:pt x="30457" y="46597"/>
                </a:cubicBezTo>
                <a:cubicBezTo>
                  <a:pt x="30426" y="46475"/>
                  <a:pt x="30426" y="46414"/>
                  <a:pt x="30396" y="46293"/>
                </a:cubicBezTo>
                <a:cubicBezTo>
                  <a:pt x="30548" y="46202"/>
                  <a:pt x="30700" y="46141"/>
                  <a:pt x="30882" y="46019"/>
                </a:cubicBezTo>
                <a:cubicBezTo>
                  <a:pt x="30760" y="45837"/>
                  <a:pt x="30700" y="45655"/>
                  <a:pt x="30548" y="45533"/>
                </a:cubicBezTo>
                <a:cubicBezTo>
                  <a:pt x="30122" y="45199"/>
                  <a:pt x="29849" y="44773"/>
                  <a:pt x="29727" y="44135"/>
                </a:cubicBezTo>
                <a:cubicBezTo>
                  <a:pt x="29575" y="44287"/>
                  <a:pt x="29484" y="44348"/>
                  <a:pt x="29393" y="44439"/>
                </a:cubicBezTo>
                <a:cubicBezTo>
                  <a:pt x="29271" y="44348"/>
                  <a:pt x="29180" y="44287"/>
                  <a:pt x="29028" y="44196"/>
                </a:cubicBezTo>
                <a:cubicBezTo>
                  <a:pt x="28937" y="44226"/>
                  <a:pt x="28815" y="44287"/>
                  <a:pt x="28663" y="44348"/>
                </a:cubicBezTo>
                <a:cubicBezTo>
                  <a:pt x="28633" y="44226"/>
                  <a:pt x="28633" y="44165"/>
                  <a:pt x="28633" y="44074"/>
                </a:cubicBezTo>
                <a:cubicBezTo>
                  <a:pt x="28724" y="44074"/>
                  <a:pt x="28785" y="44044"/>
                  <a:pt x="28815" y="44044"/>
                </a:cubicBezTo>
                <a:lnTo>
                  <a:pt x="28815" y="43405"/>
                </a:lnTo>
                <a:cubicBezTo>
                  <a:pt x="28572" y="43344"/>
                  <a:pt x="28298" y="43314"/>
                  <a:pt x="27994" y="43284"/>
                </a:cubicBezTo>
                <a:cubicBezTo>
                  <a:pt x="27994" y="43253"/>
                  <a:pt x="27964" y="43132"/>
                  <a:pt x="27873" y="42980"/>
                </a:cubicBezTo>
                <a:lnTo>
                  <a:pt x="27873" y="42980"/>
                </a:lnTo>
                <a:cubicBezTo>
                  <a:pt x="28116" y="43041"/>
                  <a:pt x="28298" y="43101"/>
                  <a:pt x="28481" y="43162"/>
                </a:cubicBezTo>
                <a:cubicBezTo>
                  <a:pt x="28511" y="43101"/>
                  <a:pt x="28602" y="43010"/>
                  <a:pt x="28724" y="42919"/>
                </a:cubicBezTo>
                <a:lnTo>
                  <a:pt x="28724" y="42919"/>
                </a:lnTo>
                <a:cubicBezTo>
                  <a:pt x="28481" y="42949"/>
                  <a:pt x="28359" y="42949"/>
                  <a:pt x="28207" y="42949"/>
                </a:cubicBezTo>
                <a:cubicBezTo>
                  <a:pt x="28055" y="42645"/>
                  <a:pt x="27873" y="42524"/>
                  <a:pt x="27295" y="42372"/>
                </a:cubicBezTo>
                <a:lnTo>
                  <a:pt x="27539" y="41916"/>
                </a:lnTo>
                <a:cubicBezTo>
                  <a:pt x="27387" y="41794"/>
                  <a:pt x="27265" y="41734"/>
                  <a:pt x="27143" y="41612"/>
                </a:cubicBezTo>
                <a:cubicBezTo>
                  <a:pt x="27083" y="41430"/>
                  <a:pt x="26991" y="41186"/>
                  <a:pt x="26931" y="40974"/>
                </a:cubicBezTo>
                <a:lnTo>
                  <a:pt x="27052" y="40518"/>
                </a:lnTo>
                <a:cubicBezTo>
                  <a:pt x="26991" y="40396"/>
                  <a:pt x="26931" y="40335"/>
                  <a:pt x="26839" y="40214"/>
                </a:cubicBezTo>
                <a:cubicBezTo>
                  <a:pt x="26748" y="40244"/>
                  <a:pt x="26657" y="40244"/>
                  <a:pt x="26535" y="40275"/>
                </a:cubicBezTo>
                <a:cubicBezTo>
                  <a:pt x="26505" y="40183"/>
                  <a:pt x="26505" y="40062"/>
                  <a:pt x="26475" y="39940"/>
                </a:cubicBezTo>
                <a:cubicBezTo>
                  <a:pt x="26323" y="39940"/>
                  <a:pt x="26201" y="39910"/>
                  <a:pt x="26080" y="39910"/>
                </a:cubicBezTo>
                <a:lnTo>
                  <a:pt x="25988" y="39575"/>
                </a:lnTo>
                <a:cubicBezTo>
                  <a:pt x="26049" y="39484"/>
                  <a:pt x="26140" y="39454"/>
                  <a:pt x="26201" y="39363"/>
                </a:cubicBezTo>
                <a:cubicBezTo>
                  <a:pt x="26140" y="39332"/>
                  <a:pt x="26080" y="39302"/>
                  <a:pt x="26019" y="39302"/>
                </a:cubicBezTo>
                <a:cubicBezTo>
                  <a:pt x="26049" y="39180"/>
                  <a:pt x="26140" y="39059"/>
                  <a:pt x="26201" y="38846"/>
                </a:cubicBezTo>
                <a:lnTo>
                  <a:pt x="26201" y="38846"/>
                </a:lnTo>
                <a:cubicBezTo>
                  <a:pt x="25897" y="38876"/>
                  <a:pt x="25715" y="38876"/>
                  <a:pt x="25532" y="38907"/>
                </a:cubicBezTo>
                <a:cubicBezTo>
                  <a:pt x="25532" y="38664"/>
                  <a:pt x="25563" y="38420"/>
                  <a:pt x="25563" y="38208"/>
                </a:cubicBezTo>
                <a:cubicBezTo>
                  <a:pt x="25684" y="38147"/>
                  <a:pt x="25745" y="38116"/>
                  <a:pt x="25867" y="38086"/>
                </a:cubicBezTo>
                <a:cubicBezTo>
                  <a:pt x="25532" y="37691"/>
                  <a:pt x="25684" y="37083"/>
                  <a:pt x="25137" y="36870"/>
                </a:cubicBezTo>
                <a:cubicBezTo>
                  <a:pt x="25259" y="36749"/>
                  <a:pt x="25380" y="36688"/>
                  <a:pt x="25441" y="36597"/>
                </a:cubicBezTo>
                <a:cubicBezTo>
                  <a:pt x="25411" y="36536"/>
                  <a:pt x="25380" y="36445"/>
                  <a:pt x="25320" y="36323"/>
                </a:cubicBezTo>
                <a:cubicBezTo>
                  <a:pt x="24985" y="36262"/>
                  <a:pt x="24651" y="36293"/>
                  <a:pt x="24377" y="35989"/>
                </a:cubicBezTo>
                <a:cubicBezTo>
                  <a:pt x="24431" y="35935"/>
                  <a:pt x="24480" y="35912"/>
                  <a:pt x="24527" y="35912"/>
                </a:cubicBezTo>
                <a:cubicBezTo>
                  <a:pt x="24615" y="35912"/>
                  <a:pt x="24694" y="35992"/>
                  <a:pt x="24773" y="36110"/>
                </a:cubicBezTo>
                <a:cubicBezTo>
                  <a:pt x="24955" y="35958"/>
                  <a:pt x="25137" y="35776"/>
                  <a:pt x="25320" y="35624"/>
                </a:cubicBezTo>
                <a:lnTo>
                  <a:pt x="25380" y="35654"/>
                </a:lnTo>
                <a:cubicBezTo>
                  <a:pt x="25411" y="35533"/>
                  <a:pt x="25411" y="35411"/>
                  <a:pt x="25441" y="35259"/>
                </a:cubicBezTo>
                <a:cubicBezTo>
                  <a:pt x="25168" y="34955"/>
                  <a:pt x="24803" y="35077"/>
                  <a:pt x="24499" y="34955"/>
                </a:cubicBezTo>
                <a:lnTo>
                  <a:pt x="24317" y="34955"/>
                </a:lnTo>
                <a:cubicBezTo>
                  <a:pt x="23739" y="34925"/>
                  <a:pt x="23739" y="34925"/>
                  <a:pt x="23648" y="34317"/>
                </a:cubicBezTo>
                <a:cubicBezTo>
                  <a:pt x="23587" y="33952"/>
                  <a:pt x="23466" y="33557"/>
                  <a:pt x="23344" y="33192"/>
                </a:cubicBezTo>
                <a:cubicBezTo>
                  <a:pt x="23314" y="33040"/>
                  <a:pt x="23283" y="32888"/>
                  <a:pt x="23253" y="32676"/>
                </a:cubicBezTo>
                <a:cubicBezTo>
                  <a:pt x="23131" y="32736"/>
                  <a:pt x="23040" y="32736"/>
                  <a:pt x="22888" y="32736"/>
                </a:cubicBezTo>
                <a:cubicBezTo>
                  <a:pt x="22858" y="32584"/>
                  <a:pt x="22858" y="32341"/>
                  <a:pt x="22827" y="32129"/>
                </a:cubicBezTo>
                <a:cubicBezTo>
                  <a:pt x="22584" y="32159"/>
                  <a:pt x="22371" y="32159"/>
                  <a:pt x="22189" y="32189"/>
                </a:cubicBezTo>
                <a:cubicBezTo>
                  <a:pt x="21915" y="32037"/>
                  <a:pt x="22280" y="31916"/>
                  <a:pt x="22128" y="31733"/>
                </a:cubicBezTo>
                <a:cubicBezTo>
                  <a:pt x="22067" y="31673"/>
                  <a:pt x="22219" y="31369"/>
                  <a:pt x="22280" y="31125"/>
                </a:cubicBezTo>
                <a:cubicBezTo>
                  <a:pt x="22189" y="31065"/>
                  <a:pt x="22037" y="30973"/>
                  <a:pt x="21915" y="30913"/>
                </a:cubicBezTo>
                <a:cubicBezTo>
                  <a:pt x="21946" y="30822"/>
                  <a:pt x="21976" y="30700"/>
                  <a:pt x="22037" y="30518"/>
                </a:cubicBezTo>
                <a:cubicBezTo>
                  <a:pt x="21763" y="30335"/>
                  <a:pt x="21490" y="30092"/>
                  <a:pt x="21216" y="29879"/>
                </a:cubicBezTo>
                <a:cubicBezTo>
                  <a:pt x="21216" y="29849"/>
                  <a:pt x="21277" y="29849"/>
                  <a:pt x="21307" y="29788"/>
                </a:cubicBezTo>
                <a:cubicBezTo>
                  <a:pt x="21216" y="29575"/>
                  <a:pt x="21186" y="29302"/>
                  <a:pt x="21125" y="28998"/>
                </a:cubicBezTo>
                <a:cubicBezTo>
                  <a:pt x="21125" y="28967"/>
                  <a:pt x="21186" y="28846"/>
                  <a:pt x="21277" y="28663"/>
                </a:cubicBezTo>
                <a:lnTo>
                  <a:pt x="21277" y="28663"/>
                </a:lnTo>
                <a:cubicBezTo>
                  <a:pt x="21064" y="28694"/>
                  <a:pt x="20973" y="28694"/>
                  <a:pt x="20730" y="28694"/>
                </a:cubicBezTo>
                <a:cubicBezTo>
                  <a:pt x="20821" y="28542"/>
                  <a:pt x="20882" y="28511"/>
                  <a:pt x="20912" y="28420"/>
                </a:cubicBezTo>
                <a:cubicBezTo>
                  <a:pt x="20821" y="27964"/>
                  <a:pt x="20304" y="28359"/>
                  <a:pt x="20152" y="27964"/>
                </a:cubicBezTo>
                <a:cubicBezTo>
                  <a:pt x="20000" y="27752"/>
                  <a:pt x="19848" y="27478"/>
                  <a:pt x="19696" y="27174"/>
                </a:cubicBezTo>
                <a:cubicBezTo>
                  <a:pt x="19696" y="27144"/>
                  <a:pt x="19757" y="27022"/>
                  <a:pt x="19788" y="26870"/>
                </a:cubicBezTo>
                <a:lnTo>
                  <a:pt x="19788" y="26870"/>
                </a:lnTo>
                <a:cubicBezTo>
                  <a:pt x="19484" y="26961"/>
                  <a:pt x="19210" y="27022"/>
                  <a:pt x="18937" y="27113"/>
                </a:cubicBezTo>
                <a:cubicBezTo>
                  <a:pt x="18937" y="27052"/>
                  <a:pt x="18906" y="27022"/>
                  <a:pt x="18906" y="26992"/>
                </a:cubicBezTo>
                <a:lnTo>
                  <a:pt x="19362" y="26748"/>
                </a:lnTo>
                <a:cubicBezTo>
                  <a:pt x="19271" y="26718"/>
                  <a:pt x="19218" y="26703"/>
                  <a:pt x="19153" y="26703"/>
                </a:cubicBezTo>
                <a:cubicBezTo>
                  <a:pt x="19089" y="26703"/>
                  <a:pt x="19013" y="26718"/>
                  <a:pt x="18876" y="26748"/>
                </a:cubicBezTo>
                <a:cubicBezTo>
                  <a:pt x="18845" y="26688"/>
                  <a:pt x="18724" y="26566"/>
                  <a:pt x="18633" y="26445"/>
                </a:cubicBezTo>
                <a:cubicBezTo>
                  <a:pt x="18845" y="26353"/>
                  <a:pt x="18997" y="26201"/>
                  <a:pt x="19149" y="26080"/>
                </a:cubicBezTo>
                <a:cubicBezTo>
                  <a:pt x="19058" y="25928"/>
                  <a:pt x="18997" y="25776"/>
                  <a:pt x="18937" y="25654"/>
                </a:cubicBezTo>
                <a:cubicBezTo>
                  <a:pt x="18997" y="25593"/>
                  <a:pt x="19028" y="25533"/>
                  <a:pt x="19089" y="25441"/>
                </a:cubicBezTo>
                <a:cubicBezTo>
                  <a:pt x="18876" y="25320"/>
                  <a:pt x="18693" y="25229"/>
                  <a:pt x="18450" y="25138"/>
                </a:cubicBezTo>
                <a:lnTo>
                  <a:pt x="18329" y="25138"/>
                </a:lnTo>
                <a:cubicBezTo>
                  <a:pt x="17508" y="25016"/>
                  <a:pt x="17326" y="24682"/>
                  <a:pt x="17508" y="23861"/>
                </a:cubicBezTo>
                <a:cubicBezTo>
                  <a:pt x="17538" y="23679"/>
                  <a:pt x="17538" y="23496"/>
                  <a:pt x="17508" y="23314"/>
                </a:cubicBezTo>
                <a:cubicBezTo>
                  <a:pt x="17569" y="23223"/>
                  <a:pt x="17660" y="23162"/>
                  <a:pt x="17690" y="23071"/>
                </a:cubicBezTo>
                <a:cubicBezTo>
                  <a:pt x="17630" y="22888"/>
                  <a:pt x="17569" y="22706"/>
                  <a:pt x="17508" y="22463"/>
                </a:cubicBezTo>
                <a:cubicBezTo>
                  <a:pt x="17417" y="22432"/>
                  <a:pt x="17326" y="22432"/>
                  <a:pt x="17204" y="22402"/>
                </a:cubicBezTo>
                <a:cubicBezTo>
                  <a:pt x="17204" y="22280"/>
                  <a:pt x="17204" y="22128"/>
                  <a:pt x="17174" y="21946"/>
                </a:cubicBezTo>
                <a:cubicBezTo>
                  <a:pt x="17113" y="22037"/>
                  <a:pt x="17082" y="22068"/>
                  <a:pt x="17022" y="22189"/>
                </a:cubicBezTo>
                <a:cubicBezTo>
                  <a:pt x="16809" y="21976"/>
                  <a:pt x="16596" y="21794"/>
                  <a:pt x="16353" y="21551"/>
                </a:cubicBezTo>
                <a:lnTo>
                  <a:pt x="16353" y="22037"/>
                </a:lnTo>
                <a:cubicBezTo>
                  <a:pt x="16171" y="21946"/>
                  <a:pt x="16019" y="21855"/>
                  <a:pt x="15867" y="21733"/>
                </a:cubicBezTo>
                <a:lnTo>
                  <a:pt x="15867" y="21672"/>
                </a:lnTo>
                <a:cubicBezTo>
                  <a:pt x="15532" y="21794"/>
                  <a:pt x="15137" y="21885"/>
                  <a:pt x="14742" y="22037"/>
                </a:cubicBezTo>
                <a:cubicBezTo>
                  <a:pt x="14590" y="21855"/>
                  <a:pt x="14438" y="21672"/>
                  <a:pt x="14195" y="21399"/>
                </a:cubicBezTo>
                <a:cubicBezTo>
                  <a:pt x="14316" y="21247"/>
                  <a:pt x="14468" y="21065"/>
                  <a:pt x="14651" y="20882"/>
                </a:cubicBezTo>
                <a:lnTo>
                  <a:pt x="14651" y="20578"/>
                </a:lnTo>
                <a:lnTo>
                  <a:pt x="14225" y="20973"/>
                </a:lnTo>
                <a:cubicBezTo>
                  <a:pt x="14195" y="20821"/>
                  <a:pt x="14134" y="20730"/>
                  <a:pt x="14073" y="20578"/>
                </a:cubicBezTo>
                <a:cubicBezTo>
                  <a:pt x="14195" y="20578"/>
                  <a:pt x="14316" y="20517"/>
                  <a:pt x="14438" y="20487"/>
                </a:cubicBezTo>
                <a:lnTo>
                  <a:pt x="14438" y="20426"/>
                </a:lnTo>
                <a:cubicBezTo>
                  <a:pt x="14316" y="20365"/>
                  <a:pt x="14164" y="20365"/>
                  <a:pt x="14012" y="20335"/>
                </a:cubicBezTo>
                <a:cubicBezTo>
                  <a:pt x="14043" y="20274"/>
                  <a:pt x="14073" y="20183"/>
                  <a:pt x="14134" y="20153"/>
                </a:cubicBezTo>
                <a:cubicBezTo>
                  <a:pt x="14012" y="19909"/>
                  <a:pt x="13860" y="19697"/>
                  <a:pt x="13830" y="19454"/>
                </a:cubicBezTo>
                <a:cubicBezTo>
                  <a:pt x="13769" y="19271"/>
                  <a:pt x="13860" y="18998"/>
                  <a:pt x="13891" y="18785"/>
                </a:cubicBezTo>
                <a:cubicBezTo>
                  <a:pt x="13708" y="18663"/>
                  <a:pt x="13557" y="18542"/>
                  <a:pt x="13405" y="18481"/>
                </a:cubicBezTo>
                <a:cubicBezTo>
                  <a:pt x="13465" y="18025"/>
                  <a:pt x="13587" y="17599"/>
                  <a:pt x="13678" y="17113"/>
                </a:cubicBezTo>
                <a:cubicBezTo>
                  <a:pt x="13465" y="17113"/>
                  <a:pt x="13313" y="17143"/>
                  <a:pt x="13222" y="17143"/>
                </a:cubicBezTo>
                <a:cubicBezTo>
                  <a:pt x="13222" y="17113"/>
                  <a:pt x="13161" y="17113"/>
                  <a:pt x="13161" y="17083"/>
                </a:cubicBezTo>
                <a:cubicBezTo>
                  <a:pt x="13253" y="16992"/>
                  <a:pt x="13313" y="16961"/>
                  <a:pt x="13435" y="16870"/>
                </a:cubicBezTo>
                <a:cubicBezTo>
                  <a:pt x="13405" y="16809"/>
                  <a:pt x="13405" y="16718"/>
                  <a:pt x="13374" y="16657"/>
                </a:cubicBezTo>
                <a:cubicBezTo>
                  <a:pt x="13161" y="16262"/>
                  <a:pt x="12979" y="15928"/>
                  <a:pt x="12797" y="15593"/>
                </a:cubicBezTo>
                <a:cubicBezTo>
                  <a:pt x="12705" y="15441"/>
                  <a:pt x="12493" y="15320"/>
                  <a:pt x="12766" y="14985"/>
                </a:cubicBezTo>
                <a:lnTo>
                  <a:pt x="12766" y="14985"/>
                </a:lnTo>
                <a:cubicBezTo>
                  <a:pt x="12827" y="15046"/>
                  <a:pt x="12857" y="15137"/>
                  <a:pt x="12918" y="15229"/>
                </a:cubicBezTo>
                <a:cubicBezTo>
                  <a:pt x="13009" y="15137"/>
                  <a:pt x="13131" y="14985"/>
                  <a:pt x="13253" y="14803"/>
                </a:cubicBezTo>
                <a:cubicBezTo>
                  <a:pt x="13101" y="14681"/>
                  <a:pt x="13009" y="14590"/>
                  <a:pt x="12918" y="14469"/>
                </a:cubicBezTo>
                <a:cubicBezTo>
                  <a:pt x="13009" y="14377"/>
                  <a:pt x="13101" y="14286"/>
                  <a:pt x="13253" y="14165"/>
                </a:cubicBezTo>
                <a:cubicBezTo>
                  <a:pt x="13070" y="14165"/>
                  <a:pt x="12949" y="14134"/>
                  <a:pt x="12827" y="14134"/>
                </a:cubicBezTo>
                <a:cubicBezTo>
                  <a:pt x="12797" y="14013"/>
                  <a:pt x="12705" y="13952"/>
                  <a:pt x="12705" y="13922"/>
                </a:cubicBezTo>
                <a:cubicBezTo>
                  <a:pt x="12766" y="13678"/>
                  <a:pt x="12827" y="13496"/>
                  <a:pt x="12918" y="13222"/>
                </a:cubicBezTo>
                <a:cubicBezTo>
                  <a:pt x="12675" y="13222"/>
                  <a:pt x="12493" y="13222"/>
                  <a:pt x="12310" y="13192"/>
                </a:cubicBezTo>
                <a:cubicBezTo>
                  <a:pt x="12158" y="13162"/>
                  <a:pt x="12006" y="13040"/>
                  <a:pt x="11854" y="12949"/>
                </a:cubicBezTo>
                <a:cubicBezTo>
                  <a:pt x="11642" y="12949"/>
                  <a:pt x="11490" y="13010"/>
                  <a:pt x="11338" y="13010"/>
                </a:cubicBezTo>
                <a:cubicBezTo>
                  <a:pt x="11246" y="12888"/>
                  <a:pt x="11125" y="12797"/>
                  <a:pt x="11003" y="12706"/>
                </a:cubicBezTo>
                <a:cubicBezTo>
                  <a:pt x="11003" y="12584"/>
                  <a:pt x="11034" y="12432"/>
                  <a:pt x="11034" y="12402"/>
                </a:cubicBezTo>
                <a:cubicBezTo>
                  <a:pt x="10821" y="12159"/>
                  <a:pt x="10669" y="12007"/>
                  <a:pt x="10487" y="11855"/>
                </a:cubicBezTo>
                <a:lnTo>
                  <a:pt x="10487" y="11855"/>
                </a:lnTo>
                <a:cubicBezTo>
                  <a:pt x="10213" y="12159"/>
                  <a:pt x="10851" y="12250"/>
                  <a:pt x="10639" y="12554"/>
                </a:cubicBezTo>
                <a:cubicBezTo>
                  <a:pt x="10487" y="12311"/>
                  <a:pt x="10335" y="12128"/>
                  <a:pt x="10183" y="11946"/>
                </a:cubicBezTo>
                <a:lnTo>
                  <a:pt x="10091" y="12007"/>
                </a:lnTo>
                <a:cubicBezTo>
                  <a:pt x="10122" y="11885"/>
                  <a:pt x="10122" y="11794"/>
                  <a:pt x="10183" y="11672"/>
                </a:cubicBezTo>
                <a:cubicBezTo>
                  <a:pt x="10243" y="11642"/>
                  <a:pt x="10365" y="11642"/>
                  <a:pt x="10487" y="11581"/>
                </a:cubicBezTo>
                <a:cubicBezTo>
                  <a:pt x="10434" y="11290"/>
                  <a:pt x="10288" y="11114"/>
                  <a:pt x="9970" y="11114"/>
                </a:cubicBezTo>
                <a:cubicBezTo>
                  <a:pt x="9923" y="11114"/>
                  <a:pt x="9872" y="11117"/>
                  <a:pt x="9818" y="11125"/>
                </a:cubicBezTo>
                <a:cubicBezTo>
                  <a:pt x="9939" y="10973"/>
                  <a:pt x="10031" y="10882"/>
                  <a:pt x="10122" y="10730"/>
                </a:cubicBezTo>
                <a:cubicBezTo>
                  <a:pt x="9787" y="10487"/>
                  <a:pt x="9453" y="10304"/>
                  <a:pt x="9119" y="10061"/>
                </a:cubicBezTo>
                <a:cubicBezTo>
                  <a:pt x="9058" y="9818"/>
                  <a:pt x="9058" y="9575"/>
                  <a:pt x="9028" y="9362"/>
                </a:cubicBezTo>
                <a:cubicBezTo>
                  <a:pt x="9028" y="9342"/>
                  <a:pt x="9021" y="9335"/>
                  <a:pt x="9010" y="9335"/>
                </a:cubicBezTo>
                <a:cubicBezTo>
                  <a:pt x="8987" y="9335"/>
                  <a:pt x="8946" y="9362"/>
                  <a:pt x="8906" y="9362"/>
                </a:cubicBezTo>
                <a:cubicBezTo>
                  <a:pt x="8754" y="9149"/>
                  <a:pt x="8602" y="8997"/>
                  <a:pt x="8450" y="8846"/>
                </a:cubicBezTo>
                <a:cubicBezTo>
                  <a:pt x="8268" y="8967"/>
                  <a:pt x="8116" y="8997"/>
                  <a:pt x="7994" y="9089"/>
                </a:cubicBezTo>
                <a:cubicBezTo>
                  <a:pt x="7933" y="8967"/>
                  <a:pt x="7842" y="8906"/>
                  <a:pt x="7751" y="8785"/>
                </a:cubicBezTo>
                <a:cubicBezTo>
                  <a:pt x="7569" y="8846"/>
                  <a:pt x="7477" y="8937"/>
                  <a:pt x="7265" y="8997"/>
                </a:cubicBezTo>
                <a:cubicBezTo>
                  <a:pt x="6869" y="8754"/>
                  <a:pt x="7021" y="8207"/>
                  <a:pt x="6778" y="7873"/>
                </a:cubicBezTo>
                <a:cubicBezTo>
                  <a:pt x="6900" y="7599"/>
                  <a:pt x="7052" y="7387"/>
                  <a:pt x="7204" y="7113"/>
                </a:cubicBezTo>
                <a:cubicBezTo>
                  <a:pt x="7173" y="6870"/>
                  <a:pt x="7082" y="6627"/>
                  <a:pt x="7052" y="6383"/>
                </a:cubicBezTo>
                <a:cubicBezTo>
                  <a:pt x="6900" y="6414"/>
                  <a:pt x="6748" y="6505"/>
                  <a:pt x="6565" y="6566"/>
                </a:cubicBezTo>
                <a:cubicBezTo>
                  <a:pt x="6535" y="6383"/>
                  <a:pt x="6444" y="6262"/>
                  <a:pt x="6414" y="6110"/>
                </a:cubicBezTo>
                <a:cubicBezTo>
                  <a:pt x="6474" y="6080"/>
                  <a:pt x="6535" y="6049"/>
                  <a:pt x="6626" y="6019"/>
                </a:cubicBezTo>
                <a:lnTo>
                  <a:pt x="6748" y="6231"/>
                </a:lnTo>
                <a:cubicBezTo>
                  <a:pt x="6839" y="6201"/>
                  <a:pt x="6930" y="6171"/>
                  <a:pt x="7021" y="6110"/>
                </a:cubicBezTo>
                <a:cubicBezTo>
                  <a:pt x="6991" y="5928"/>
                  <a:pt x="6991" y="5776"/>
                  <a:pt x="6991" y="5593"/>
                </a:cubicBezTo>
                <a:cubicBezTo>
                  <a:pt x="6930" y="5563"/>
                  <a:pt x="6839" y="5532"/>
                  <a:pt x="6717" y="5441"/>
                </a:cubicBezTo>
                <a:cubicBezTo>
                  <a:pt x="6748" y="5380"/>
                  <a:pt x="6748" y="5320"/>
                  <a:pt x="6778" y="5289"/>
                </a:cubicBezTo>
                <a:cubicBezTo>
                  <a:pt x="6900" y="5289"/>
                  <a:pt x="7052" y="5259"/>
                  <a:pt x="7204" y="5259"/>
                </a:cubicBezTo>
                <a:cubicBezTo>
                  <a:pt x="7325" y="5198"/>
                  <a:pt x="7386" y="5198"/>
                  <a:pt x="7508" y="5198"/>
                </a:cubicBezTo>
                <a:cubicBezTo>
                  <a:pt x="7599" y="4894"/>
                  <a:pt x="7629" y="4651"/>
                  <a:pt x="7690" y="4377"/>
                </a:cubicBezTo>
                <a:close/>
                <a:moveTo>
                  <a:pt x="38694" y="63102"/>
                </a:moveTo>
                <a:cubicBezTo>
                  <a:pt x="38907" y="63223"/>
                  <a:pt x="39089" y="63345"/>
                  <a:pt x="39302" y="63497"/>
                </a:cubicBezTo>
                <a:cubicBezTo>
                  <a:pt x="39271" y="63618"/>
                  <a:pt x="39271" y="63770"/>
                  <a:pt x="39241" y="63922"/>
                </a:cubicBezTo>
                <a:lnTo>
                  <a:pt x="39119" y="63922"/>
                </a:lnTo>
                <a:lnTo>
                  <a:pt x="38511" y="63314"/>
                </a:lnTo>
                <a:cubicBezTo>
                  <a:pt x="38603" y="63223"/>
                  <a:pt x="38663" y="63193"/>
                  <a:pt x="38694" y="63102"/>
                </a:cubicBezTo>
                <a:close/>
                <a:moveTo>
                  <a:pt x="36414" y="64348"/>
                </a:moveTo>
                <a:cubicBezTo>
                  <a:pt x="36505" y="64530"/>
                  <a:pt x="36566" y="64682"/>
                  <a:pt x="36657" y="64895"/>
                </a:cubicBezTo>
                <a:cubicBezTo>
                  <a:pt x="36505" y="64865"/>
                  <a:pt x="36384" y="64834"/>
                  <a:pt x="36232" y="64834"/>
                </a:cubicBezTo>
                <a:cubicBezTo>
                  <a:pt x="36323" y="64956"/>
                  <a:pt x="36353" y="64986"/>
                  <a:pt x="36414" y="65108"/>
                </a:cubicBezTo>
                <a:cubicBezTo>
                  <a:pt x="36323" y="65199"/>
                  <a:pt x="36232" y="65351"/>
                  <a:pt x="36110" y="65503"/>
                </a:cubicBezTo>
                <a:cubicBezTo>
                  <a:pt x="36080" y="65503"/>
                  <a:pt x="36049" y="65472"/>
                  <a:pt x="36019" y="65472"/>
                </a:cubicBezTo>
                <a:cubicBezTo>
                  <a:pt x="36049" y="65138"/>
                  <a:pt x="36080" y="64804"/>
                  <a:pt x="36110" y="64500"/>
                </a:cubicBezTo>
                <a:cubicBezTo>
                  <a:pt x="36201" y="64439"/>
                  <a:pt x="36323" y="64409"/>
                  <a:pt x="36414" y="64348"/>
                </a:cubicBezTo>
                <a:close/>
                <a:moveTo>
                  <a:pt x="11581" y="0"/>
                </a:moveTo>
                <a:cubicBezTo>
                  <a:pt x="11307" y="213"/>
                  <a:pt x="11034" y="274"/>
                  <a:pt x="10821" y="456"/>
                </a:cubicBezTo>
                <a:cubicBezTo>
                  <a:pt x="10639" y="608"/>
                  <a:pt x="10274" y="669"/>
                  <a:pt x="10274" y="1034"/>
                </a:cubicBezTo>
                <a:lnTo>
                  <a:pt x="10699" y="608"/>
                </a:lnTo>
                <a:cubicBezTo>
                  <a:pt x="10821" y="851"/>
                  <a:pt x="10942" y="1034"/>
                  <a:pt x="11034" y="1277"/>
                </a:cubicBezTo>
                <a:cubicBezTo>
                  <a:pt x="11186" y="1155"/>
                  <a:pt x="11277" y="1034"/>
                  <a:pt x="11398" y="973"/>
                </a:cubicBezTo>
                <a:cubicBezTo>
                  <a:pt x="11459" y="1003"/>
                  <a:pt x="11550" y="1034"/>
                  <a:pt x="11642" y="1125"/>
                </a:cubicBezTo>
                <a:cubicBezTo>
                  <a:pt x="11550" y="1186"/>
                  <a:pt x="11429" y="1277"/>
                  <a:pt x="11338" y="1338"/>
                </a:cubicBezTo>
                <a:cubicBezTo>
                  <a:pt x="11429" y="1368"/>
                  <a:pt x="11459" y="1429"/>
                  <a:pt x="11490" y="1459"/>
                </a:cubicBezTo>
                <a:cubicBezTo>
                  <a:pt x="11490" y="1490"/>
                  <a:pt x="11459" y="1490"/>
                  <a:pt x="11459" y="1520"/>
                </a:cubicBezTo>
                <a:cubicBezTo>
                  <a:pt x="10942" y="1490"/>
                  <a:pt x="10395" y="1429"/>
                  <a:pt x="9818" y="1338"/>
                </a:cubicBezTo>
                <a:cubicBezTo>
                  <a:pt x="9939" y="1277"/>
                  <a:pt x="10031" y="1186"/>
                  <a:pt x="10091" y="1155"/>
                </a:cubicBezTo>
                <a:lnTo>
                  <a:pt x="10091" y="699"/>
                </a:lnTo>
                <a:lnTo>
                  <a:pt x="9483" y="699"/>
                </a:lnTo>
                <a:cubicBezTo>
                  <a:pt x="9453" y="608"/>
                  <a:pt x="9362" y="548"/>
                  <a:pt x="9301" y="426"/>
                </a:cubicBezTo>
                <a:cubicBezTo>
                  <a:pt x="9210" y="578"/>
                  <a:pt x="9180" y="699"/>
                  <a:pt x="9149" y="760"/>
                </a:cubicBezTo>
                <a:cubicBezTo>
                  <a:pt x="9028" y="730"/>
                  <a:pt x="8906" y="730"/>
                  <a:pt x="8845" y="730"/>
                </a:cubicBezTo>
                <a:cubicBezTo>
                  <a:pt x="8815" y="578"/>
                  <a:pt x="8815" y="456"/>
                  <a:pt x="8754" y="365"/>
                </a:cubicBezTo>
                <a:cubicBezTo>
                  <a:pt x="8572" y="548"/>
                  <a:pt x="8450" y="699"/>
                  <a:pt x="8298" y="851"/>
                </a:cubicBezTo>
                <a:cubicBezTo>
                  <a:pt x="8146" y="730"/>
                  <a:pt x="8085" y="669"/>
                  <a:pt x="7994" y="578"/>
                </a:cubicBezTo>
                <a:lnTo>
                  <a:pt x="7781" y="699"/>
                </a:lnTo>
                <a:cubicBezTo>
                  <a:pt x="7781" y="821"/>
                  <a:pt x="7751" y="912"/>
                  <a:pt x="7751" y="1125"/>
                </a:cubicBezTo>
                <a:cubicBezTo>
                  <a:pt x="7386" y="912"/>
                  <a:pt x="7173" y="760"/>
                  <a:pt x="6869" y="608"/>
                </a:cubicBezTo>
                <a:cubicBezTo>
                  <a:pt x="6930" y="456"/>
                  <a:pt x="6991" y="365"/>
                  <a:pt x="7021" y="213"/>
                </a:cubicBezTo>
                <a:cubicBezTo>
                  <a:pt x="6751" y="213"/>
                  <a:pt x="6480" y="127"/>
                  <a:pt x="6217" y="127"/>
                </a:cubicBezTo>
                <a:cubicBezTo>
                  <a:pt x="6067" y="127"/>
                  <a:pt x="5919" y="155"/>
                  <a:pt x="5775" y="244"/>
                </a:cubicBezTo>
                <a:cubicBezTo>
                  <a:pt x="5730" y="259"/>
                  <a:pt x="5669" y="266"/>
                  <a:pt x="5604" y="266"/>
                </a:cubicBezTo>
                <a:cubicBezTo>
                  <a:pt x="5540" y="266"/>
                  <a:pt x="5471" y="259"/>
                  <a:pt x="5410" y="244"/>
                </a:cubicBezTo>
                <a:cubicBezTo>
                  <a:pt x="5278" y="194"/>
                  <a:pt x="5154" y="169"/>
                  <a:pt x="5039" y="169"/>
                </a:cubicBezTo>
                <a:cubicBezTo>
                  <a:pt x="4732" y="169"/>
                  <a:pt x="4485" y="346"/>
                  <a:pt x="4286" y="699"/>
                </a:cubicBezTo>
                <a:cubicBezTo>
                  <a:pt x="3951" y="669"/>
                  <a:pt x="3587" y="669"/>
                  <a:pt x="3344" y="608"/>
                </a:cubicBezTo>
                <a:cubicBezTo>
                  <a:pt x="3222" y="912"/>
                  <a:pt x="3131" y="1186"/>
                  <a:pt x="3070" y="1429"/>
                </a:cubicBezTo>
                <a:lnTo>
                  <a:pt x="2979" y="1429"/>
                </a:lnTo>
                <a:cubicBezTo>
                  <a:pt x="3006" y="1498"/>
                  <a:pt x="3022" y="1555"/>
                  <a:pt x="3033" y="1616"/>
                </a:cubicBezTo>
                <a:lnTo>
                  <a:pt x="3033" y="1616"/>
                </a:lnTo>
                <a:cubicBezTo>
                  <a:pt x="3087" y="1529"/>
                  <a:pt x="3109" y="1464"/>
                  <a:pt x="3131" y="1399"/>
                </a:cubicBezTo>
                <a:cubicBezTo>
                  <a:pt x="3526" y="1520"/>
                  <a:pt x="3891" y="1611"/>
                  <a:pt x="4347" y="1733"/>
                </a:cubicBezTo>
                <a:cubicBezTo>
                  <a:pt x="4470" y="1695"/>
                  <a:pt x="4570" y="1672"/>
                  <a:pt x="4656" y="1672"/>
                </a:cubicBezTo>
                <a:cubicBezTo>
                  <a:pt x="4846" y="1672"/>
                  <a:pt x="4970" y="1784"/>
                  <a:pt x="5137" y="2098"/>
                </a:cubicBezTo>
                <a:cubicBezTo>
                  <a:pt x="4414" y="1953"/>
                  <a:pt x="3745" y="1946"/>
                  <a:pt x="3054" y="1762"/>
                </a:cubicBezTo>
                <a:lnTo>
                  <a:pt x="3054" y="1762"/>
                </a:lnTo>
                <a:cubicBezTo>
                  <a:pt x="3058" y="1799"/>
                  <a:pt x="3063" y="1839"/>
                  <a:pt x="3070" y="1885"/>
                </a:cubicBezTo>
                <a:cubicBezTo>
                  <a:pt x="2918" y="1915"/>
                  <a:pt x="2796" y="1976"/>
                  <a:pt x="2644" y="2067"/>
                </a:cubicBezTo>
                <a:cubicBezTo>
                  <a:pt x="2584" y="1946"/>
                  <a:pt x="2492" y="1885"/>
                  <a:pt x="2432" y="1794"/>
                </a:cubicBezTo>
                <a:cubicBezTo>
                  <a:pt x="2371" y="1824"/>
                  <a:pt x="2371" y="1915"/>
                  <a:pt x="2371" y="1976"/>
                </a:cubicBezTo>
                <a:cubicBezTo>
                  <a:pt x="2067" y="1946"/>
                  <a:pt x="1763" y="1915"/>
                  <a:pt x="1520" y="1885"/>
                </a:cubicBezTo>
                <a:cubicBezTo>
                  <a:pt x="1398" y="1946"/>
                  <a:pt x="1307" y="2067"/>
                  <a:pt x="1216" y="2128"/>
                </a:cubicBezTo>
                <a:cubicBezTo>
                  <a:pt x="1125" y="2037"/>
                  <a:pt x="1064" y="1915"/>
                  <a:pt x="1003" y="1824"/>
                </a:cubicBezTo>
                <a:cubicBezTo>
                  <a:pt x="912" y="1946"/>
                  <a:pt x="821" y="2037"/>
                  <a:pt x="699" y="2098"/>
                </a:cubicBezTo>
                <a:lnTo>
                  <a:pt x="669" y="2067"/>
                </a:lnTo>
                <a:cubicBezTo>
                  <a:pt x="699" y="1976"/>
                  <a:pt x="760" y="1915"/>
                  <a:pt x="790" y="1763"/>
                </a:cubicBezTo>
                <a:lnTo>
                  <a:pt x="790" y="1763"/>
                </a:lnTo>
                <a:cubicBezTo>
                  <a:pt x="486" y="1946"/>
                  <a:pt x="213" y="2067"/>
                  <a:pt x="0" y="2189"/>
                </a:cubicBezTo>
                <a:lnTo>
                  <a:pt x="0" y="2736"/>
                </a:lnTo>
                <a:cubicBezTo>
                  <a:pt x="243" y="2949"/>
                  <a:pt x="517" y="3162"/>
                  <a:pt x="760" y="3344"/>
                </a:cubicBezTo>
                <a:cubicBezTo>
                  <a:pt x="699" y="3617"/>
                  <a:pt x="699" y="3769"/>
                  <a:pt x="699" y="3952"/>
                </a:cubicBezTo>
                <a:cubicBezTo>
                  <a:pt x="821" y="4043"/>
                  <a:pt x="912" y="4073"/>
                  <a:pt x="973" y="4104"/>
                </a:cubicBezTo>
                <a:cubicBezTo>
                  <a:pt x="912" y="4225"/>
                  <a:pt x="851" y="4256"/>
                  <a:pt x="821" y="4347"/>
                </a:cubicBezTo>
                <a:cubicBezTo>
                  <a:pt x="1064" y="4803"/>
                  <a:pt x="1398" y="5168"/>
                  <a:pt x="1307" y="5776"/>
                </a:cubicBezTo>
                <a:cubicBezTo>
                  <a:pt x="1550" y="5836"/>
                  <a:pt x="1824" y="5897"/>
                  <a:pt x="2037" y="5928"/>
                </a:cubicBezTo>
                <a:cubicBezTo>
                  <a:pt x="2037" y="5988"/>
                  <a:pt x="2006" y="5988"/>
                  <a:pt x="2006" y="6019"/>
                </a:cubicBezTo>
                <a:cubicBezTo>
                  <a:pt x="2006" y="6049"/>
                  <a:pt x="2006" y="6080"/>
                  <a:pt x="2037" y="6080"/>
                </a:cubicBezTo>
                <a:lnTo>
                  <a:pt x="2128" y="6080"/>
                </a:lnTo>
                <a:cubicBezTo>
                  <a:pt x="2128" y="6049"/>
                  <a:pt x="2128" y="5988"/>
                  <a:pt x="2158" y="5897"/>
                </a:cubicBezTo>
                <a:cubicBezTo>
                  <a:pt x="2280" y="6019"/>
                  <a:pt x="2371" y="6140"/>
                  <a:pt x="2462" y="6171"/>
                </a:cubicBezTo>
                <a:cubicBezTo>
                  <a:pt x="2340" y="6383"/>
                  <a:pt x="2280" y="6596"/>
                  <a:pt x="2158" y="6779"/>
                </a:cubicBezTo>
                <a:cubicBezTo>
                  <a:pt x="2145" y="6777"/>
                  <a:pt x="2132" y="6777"/>
                  <a:pt x="2120" y="6777"/>
                </a:cubicBezTo>
                <a:cubicBezTo>
                  <a:pt x="1851" y="6777"/>
                  <a:pt x="1815" y="7089"/>
                  <a:pt x="1611" y="7235"/>
                </a:cubicBezTo>
                <a:cubicBezTo>
                  <a:pt x="1763" y="7417"/>
                  <a:pt x="1885" y="7660"/>
                  <a:pt x="2037" y="7842"/>
                </a:cubicBezTo>
                <a:cubicBezTo>
                  <a:pt x="1976" y="7964"/>
                  <a:pt x="1885" y="8025"/>
                  <a:pt x="1824" y="8116"/>
                </a:cubicBezTo>
                <a:cubicBezTo>
                  <a:pt x="1915" y="8268"/>
                  <a:pt x="1976" y="8359"/>
                  <a:pt x="2037" y="8481"/>
                </a:cubicBezTo>
                <a:cubicBezTo>
                  <a:pt x="2158" y="8481"/>
                  <a:pt x="2219" y="8481"/>
                  <a:pt x="2371" y="8450"/>
                </a:cubicBezTo>
                <a:lnTo>
                  <a:pt x="2371" y="8450"/>
                </a:lnTo>
                <a:cubicBezTo>
                  <a:pt x="2310" y="8572"/>
                  <a:pt x="2280" y="8633"/>
                  <a:pt x="2189" y="8724"/>
                </a:cubicBezTo>
                <a:cubicBezTo>
                  <a:pt x="2280" y="8724"/>
                  <a:pt x="2340" y="8754"/>
                  <a:pt x="2371" y="8754"/>
                </a:cubicBezTo>
                <a:cubicBezTo>
                  <a:pt x="2432" y="8633"/>
                  <a:pt x="2432" y="8572"/>
                  <a:pt x="2462" y="8481"/>
                </a:cubicBezTo>
                <a:cubicBezTo>
                  <a:pt x="2584" y="8511"/>
                  <a:pt x="2644" y="8572"/>
                  <a:pt x="2736" y="8602"/>
                </a:cubicBezTo>
                <a:cubicBezTo>
                  <a:pt x="2766" y="8876"/>
                  <a:pt x="2644" y="8937"/>
                  <a:pt x="2432" y="8937"/>
                </a:cubicBezTo>
                <a:cubicBezTo>
                  <a:pt x="2462" y="9058"/>
                  <a:pt x="2462" y="9119"/>
                  <a:pt x="2492" y="9241"/>
                </a:cubicBezTo>
                <a:cubicBezTo>
                  <a:pt x="2575" y="9144"/>
                  <a:pt x="2651" y="9110"/>
                  <a:pt x="2730" y="9110"/>
                </a:cubicBezTo>
                <a:cubicBezTo>
                  <a:pt x="2825" y="9110"/>
                  <a:pt x="2923" y="9160"/>
                  <a:pt x="3040" y="9210"/>
                </a:cubicBezTo>
                <a:cubicBezTo>
                  <a:pt x="3070" y="9362"/>
                  <a:pt x="3070" y="9484"/>
                  <a:pt x="3070" y="9514"/>
                </a:cubicBezTo>
                <a:cubicBezTo>
                  <a:pt x="3222" y="9818"/>
                  <a:pt x="3344" y="10031"/>
                  <a:pt x="3435" y="10244"/>
                </a:cubicBezTo>
                <a:cubicBezTo>
                  <a:pt x="3556" y="10396"/>
                  <a:pt x="3708" y="10487"/>
                  <a:pt x="3830" y="10608"/>
                </a:cubicBezTo>
                <a:cubicBezTo>
                  <a:pt x="3860" y="10456"/>
                  <a:pt x="3891" y="10335"/>
                  <a:pt x="3951" y="10183"/>
                </a:cubicBezTo>
                <a:cubicBezTo>
                  <a:pt x="4134" y="10274"/>
                  <a:pt x="4286" y="10396"/>
                  <a:pt x="4468" y="10456"/>
                </a:cubicBezTo>
                <a:cubicBezTo>
                  <a:pt x="4407" y="10548"/>
                  <a:pt x="4316" y="10578"/>
                  <a:pt x="4255" y="10608"/>
                </a:cubicBezTo>
                <a:cubicBezTo>
                  <a:pt x="4407" y="10700"/>
                  <a:pt x="4468" y="10730"/>
                  <a:pt x="4651" y="10791"/>
                </a:cubicBezTo>
                <a:cubicBezTo>
                  <a:pt x="4438" y="10943"/>
                  <a:pt x="4255" y="11034"/>
                  <a:pt x="4043" y="11156"/>
                </a:cubicBezTo>
                <a:cubicBezTo>
                  <a:pt x="4043" y="11186"/>
                  <a:pt x="4043" y="11247"/>
                  <a:pt x="4103" y="11338"/>
                </a:cubicBezTo>
                <a:cubicBezTo>
                  <a:pt x="4286" y="11216"/>
                  <a:pt x="4438" y="11156"/>
                  <a:pt x="4620" y="11034"/>
                </a:cubicBezTo>
                <a:cubicBezTo>
                  <a:pt x="4803" y="11368"/>
                  <a:pt x="5046" y="11763"/>
                  <a:pt x="5198" y="12007"/>
                </a:cubicBezTo>
                <a:cubicBezTo>
                  <a:pt x="5046" y="12523"/>
                  <a:pt x="4955" y="12858"/>
                  <a:pt x="4863" y="13192"/>
                </a:cubicBezTo>
                <a:cubicBezTo>
                  <a:pt x="5076" y="13374"/>
                  <a:pt x="5228" y="13496"/>
                  <a:pt x="5380" y="13648"/>
                </a:cubicBezTo>
                <a:lnTo>
                  <a:pt x="5258" y="13891"/>
                </a:lnTo>
                <a:cubicBezTo>
                  <a:pt x="5502" y="13800"/>
                  <a:pt x="5654" y="13770"/>
                  <a:pt x="5836" y="13739"/>
                </a:cubicBezTo>
                <a:cubicBezTo>
                  <a:pt x="5836" y="13922"/>
                  <a:pt x="5866" y="14104"/>
                  <a:pt x="5866" y="14286"/>
                </a:cubicBezTo>
                <a:cubicBezTo>
                  <a:pt x="5775" y="14256"/>
                  <a:pt x="5684" y="14226"/>
                  <a:pt x="5562" y="14195"/>
                </a:cubicBezTo>
                <a:lnTo>
                  <a:pt x="5562" y="14195"/>
                </a:lnTo>
                <a:cubicBezTo>
                  <a:pt x="5471" y="14651"/>
                  <a:pt x="6110" y="14894"/>
                  <a:pt x="5806" y="15350"/>
                </a:cubicBezTo>
                <a:cubicBezTo>
                  <a:pt x="5684" y="15350"/>
                  <a:pt x="5562" y="15320"/>
                  <a:pt x="5471" y="15320"/>
                </a:cubicBezTo>
                <a:cubicBezTo>
                  <a:pt x="5380" y="15168"/>
                  <a:pt x="5319" y="15046"/>
                  <a:pt x="5228" y="14955"/>
                </a:cubicBezTo>
                <a:cubicBezTo>
                  <a:pt x="5228" y="14985"/>
                  <a:pt x="5198" y="14985"/>
                  <a:pt x="5198" y="14985"/>
                </a:cubicBezTo>
                <a:cubicBezTo>
                  <a:pt x="5228" y="15107"/>
                  <a:pt x="5258" y="15198"/>
                  <a:pt x="5319" y="15411"/>
                </a:cubicBezTo>
                <a:cubicBezTo>
                  <a:pt x="5015" y="15259"/>
                  <a:pt x="4924" y="15016"/>
                  <a:pt x="4803" y="14803"/>
                </a:cubicBezTo>
                <a:lnTo>
                  <a:pt x="4803" y="15593"/>
                </a:lnTo>
                <a:cubicBezTo>
                  <a:pt x="5228" y="15624"/>
                  <a:pt x="5623" y="15654"/>
                  <a:pt x="6018" y="15715"/>
                </a:cubicBezTo>
                <a:lnTo>
                  <a:pt x="6110" y="15563"/>
                </a:lnTo>
                <a:cubicBezTo>
                  <a:pt x="6231" y="15654"/>
                  <a:pt x="6292" y="15776"/>
                  <a:pt x="6414" y="15897"/>
                </a:cubicBezTo>
                <a:cubicBezTo>
                  <a:pt x="6535" y="15958"/>
                  <a:pt x="6626" y="16080"/>
                  <a:pt x="6717" y="16171"/>
                </a:cubicBezTo>
                <a:cubicBezTo>
                  <a:pt x="6687" y="16262"/>
                  <a:pt x="6626" y="16384"/>
                  <a:pt x="6596" y="16536"/>
                </a:cubicBezTo>
                <a:cubicBezTo>
                  <a:pt x="6535" y="16475"/>
                  <a:pt x="6414" y="16384"/>
                  <a:pt x="6322" y="16323"/>
                </a:cubicBezTo>
                <a:cubicBezTo>
                  <a:pt x="6262" y="16353"/>
                  <a:pt x="6231" y="16384"/>
                  <a:pt x="6170" y="16414"/>
                </a:cubicBezTo>
                <a:cubicBezTo>
                  <a:pt x="6110" y="16323"/>
                  <a:pt x="6018" y="16232"/>
                  <a:pt x="5958" y="16171"/>
                </a:cubicBezTo>
                <a:lnTo>
                  <a:pt x="5836" y="16384"/>
                </a:lnTo>
                <a:cubicBezTo>
                  <a:pt x="6079" y="16627"/>
                  <a:pt x="6262" y="16870"/>
                  <a:pt x="6444" y="17113"/>
                </a:cubicBezTo>
                <a:cubicBezTo>
                  <a:pt x="6414" y="17235"/>
                  <a:pt x="6414" y="17387"/>
                  <a:pt x="6414" y="17417"/>
                </a:cubicBezTo>
                <a:cubicBezTo>
                  <a:pt x="6748" y="17843"/>
                  <a:pt x="7021" y="18207"/>
                  <a:pt x="7295" y="18542"/>
                </a:cubicBezTo>
                <a:cubicBezTo>
                  <a:pt x="7341" y="18572"/>
                  <a:pt x="7394" y="18572"/>
                  <a:pt x="7439" y="18572"/>
                </a:cubicBezTo>
                <a:cubicBezTo>
                  <a:pt x="7485" y="18572"/>
                  <a:pt x="7523" y="18572"/>
                  <a:pt x="7538" y="18602"/>
                </a:cubicBezTo>
                <a:cubicBezTo>
                  <a:pt x="7690" y="18815"/>
                  <a:pt x="7842" y="19058"/>
                  <a:pt x="7994" y="19302"/>
                </a:cubicBezTo>
                <a:cubicBezTo>
                  <a:pt x="7994" y="19302"/>
                  <a:pt x="7933" y="19362"/>
                  <a:pt x="7903" y="19393"/>
                </a:cubicBezTo>
                <a:cubicBezTo>
                  <a:pt x="7812" y="19271"/>
                  <a:pt x="7751" y="19210"/>
                  <a:pt x="7629" y="19089"/>
                </a:cubicBezTo>
                <a:cubicBezTo>
                  <a:pt x="7508" y="19150"/>
                  <a:pt x="7447" y="19210"/>
                  <a:pt x="7325" y="19271"/>
                </a:cubicBezTo>
                <a:cubicBezTo>
                  <a:pt x="7477" y="19454"/>
                  <a:pt x="7599" y="19606"/>
                  <a:pt x="7751" y="19818"/>
                </a:cubicBezTo>
                <a:cubicBezTo>
                  <a:pt x="8085" y="19514"/>
                  <a:pt x="8450" y="19514"/>
                  <a:pt x="8845" y="19454"/>
                </a:cubicBezTo>
                <a:cubicBezTo>
                  <a:pt x="8967" y="19666"/>
                  <a:pt x="9028" y="19818"/>
                  <a:pt x="9149" y="20001"/>
                </a:cubicBezTo>
                <a:cubicBezTo>
                  <a:pt x="9119" y="20001"/>
                  <a:pt x="9119" y="20031"/>
                  <a:pt x="9058" y="20031"/>
                </a:cubicBezTo>
                <a:cubicBezTo>
                  <a:pt x="8967" y="19970"/>
                  <a:pt x="8845" y="19909"/>
                  <a:pt x="8663" y="19818"/>
                </a:cubicBezTo>
                <a:lnTo>
                  <a:pt x="8663" y="19818"/>
                </a:lnTo>
                <a:cubicBezTo>
                  <a:pt x="8754" y="20122"/>
                  <a:pt x="8876" y="20305"/>
                  <a:pt x="8967" y="20487"/>
                </a:cubicBezTo>
                <a:lnTo>
                  <a:pt x="8724" y="20821"/>
                </a:lnTo>
                <a:cubicBezTo>
                  <a:pt x="8876" y="20882"/>
                  <a:pt x="8997" y="20882"/>
                  <a:pt x="9149" y="20913"/>
                </a:cubicBezTo>
                <a:cubicBezTo>
                  <a:pt x="9332" y="21247"/>
                  <a:pt x="9514" y="21551"/>
                  <a:pt x="9727" y="21885"/>
                </a:cubicBezTo>
                <a:cubicBezTo>
                  <a:pt x="9909" y="21885"/>
                  <a:pt x="10122" y="21794"/>
                  <a:pt x="10517" y="21520"/>
                </a:cubicBezTo>
                <a:lnTo>
                  <a:pt x="10973" y="22311"/>
                </a:lnTo>
                <a:cubicBezTo>
                  <a:pt x="10851" y="22645"/>
                  <a:pt x="10730" y="23010"/>
                  <a:pt x="10639" y="23405"/>
                </a:cubicBezTo>
                <a:cubicBezTo>
                  <a:pt x="10973" y="24013"/>
                  <a:pt x="11398" y="24712"/>
                  <a:pt x="11794" y="25381"/>
                </a:cubicBezTo>
                <a:cubicBezTo>
                  <a:pt x="11885" y="25290"/>
                  <a:pt x="11946" y="25198"/>
                  <a:pt x="12037" y="25046"/>
                </a:cubicBezTo>
                <a:cubicBezTo>
                  <a:pt x="12098" y="25290"/>
                  <a:pt x="12189" y="25441"/>
                  <a:pt x="12219" y="25593"/>
                </a:cubicBezTo>
                <a:cubicBezTo>
                  <a:pt x="12158" y="25745"/>
                  <a:pt x="12067" y="25897"/>
                  <a:pt x="12006" y="26080"/>
                </a:cubicBezTo>
                <a:cubicBezTo>
                  <a:pt x="12037" y="26110"/>
                  <a:pt x="12098" y="26141"/>
                  <a:pt x="12158" y="26201"/>
                </a:cubicBezTo>
                <a:cubicBezTo>
                  <a:pt x="12098" y="26353"/>
                  <a:pt x="12098" y="26414"/>
                  <a:pt x="12098" y="26536"/>
                </a:cubicBezTo>
                <a:cubicBezTo>
                  <a:pt x="12249" y="26688"/>
                  <a:pt x="12371" y="26809"/>
                  <a:pt x="12523" y="26900"/>
                </a:cubicBezTo>
                <a:cubicBezTo>
                  <a:pt x="12493" y="26961"/>
                  <a:pt x="12493" y="26961"/>
                  <a:pt x="12462" y="26961"/>
                </a:cubicBezTo>
                <a:lnTo>
                  <a:pt x="12553" y="27417"/>
                </a:lnTo>
                <a:cubicBezTo>
                  <a:pt x="12705" y="27417"/>
                  <a:pt x="12827" y="27417"/>
                  <a:pt x="12979" y="27448"/>
                </a:cubicBezTo>
                <a:cubicBezTo>
                  <a:pt x="12827" y="28086"/>
                  <a:pt x="13435" y="28207"/>
                  <a:pt x="13678" y="28542"/>
                </a:cubicBezTo>
                <a:cubicBezTo>
                  <a:pt x="13769" y="28511"/>
                  <a:pt x="13891" y="28511"/>
                  <a:pt x="14012" y="28511"/>
                </a:cubicBezTo>
                <a:cubicBezTo>
                  <a:pt x="14134" y="29271"/>
                  <a:pt x="13557" y="29788"/>
                  <a:pt x="13587" y="30518"/>
                </a:cubicBezTo>
                <a:cubicBezTo>
                  <a:pt x="13769" y="30518"/>
                  <a:pt x="13891" y="30487"/>
                  <a:pt x="14073" y="30487"/>
                </a:cubicBezTo>
                <a:cubicBezTo>
                  <a:pt x="14012" y="30366"/>
                  <a:pt x="13921" y="30305"/>
                  <a:pt x="13830" y="30183"/>
                </a:cubicBezTo>
                <a:lnTo>
                  <a:pt x="13830" y="30183"/>
                </a:lnTo>
                <a:cubicBezTo>
                  <a:pt x="14742" y="30214"/>
                  <a:pt x="14924" y="30244"/>
                  <a:pt x="15198" y="30609"/>
                </a:cubicBezTo>
                <a:cubicBezTo>
                  <a:pt x="15076" y="30670"/>
                  <a:pt x="14955" y="30791"/>
                  <a:pt x="14833" y="30943"/>
                </a:cubicBezTo>
                <a:cubicBezTo>
                  <a:pt x="15046" y="30973"/>
                  <a:pt x="15137" y="30973"/>
                  <a:pt x="15289" y="31004"/>
                </a:cubicBezTo>
                <a:cubicBezTo>
                  <a:pt x="15441" y="31399"/>
                  <a:pt x="15593" y="31764"/>
                  <a:pt x="15806" y="32189"/>
                </a:cubicBezTo>
                <a:cubicBezTo>
                  <a:pt x="15836" y="32220"/>
                  <a:pt x="15897" y="32311"/>
                  <a:pt x="16019" y="32372"/>
                </a:cubicBezTo>
                <a:cubicBezTo>
                  <a:pt x="16140" y="32736"/>
                  <a:pt x="16262" y="33101"/>
                  <a:pt x="16474" y="33375"/>
                </a:cubicBezTo>
                <a:cubicBezTo>
                  <a:pt x="17113" y="34165"/>
                  <a:pt x="17812" y="34955"/>
                  <a:pt x="18085" y="35989"/>
                </a:cubicBezTo>
                <a:cubicBezTo>
                  <a:pt x="18146" y="36293"/>
                  <a:pt x="18298" y="36536"/>
                  <a:pt x="18602" y="36566"/>
                </a:cubicBezTo>
                <a:cubicBezTo>
                  <a:pt x="18693" y="36718"/>
                  <a:pt x="18754" y="36870"/>
                  <a:pt x="18785" y="36992"/>
                </a:cubicBezTo>
                <a:cubicBezTo>
                  <a:pt x="18997" y="36992"/>
                  <a:pt x="19180" y="36931"/>
                  <a:pt x="19453" y="36901"/>
                </a:cubicBezTo>
                <a:lnTo>
                  <a:pt x="19453" y="36901"/>
                </a:lnTo>
                <a:cubicBezTo>
                  <a:pt x="19332" y="37144"/>
                  <a:pt x="19301" y="37296"/>
                  <a:pt x="19241" y="37387"/>
                </a:cubicBezTo>
                <a:cubicBezTo>
                  <a:pt x="19058" y="37478"/>
                  <a:pt x="18845" y="37387"/>
                  <a:pt x="18845" y="37661"/>
                </a:cubicBezTo>
                <a:cubicBezTo>
                  <a:pt x="18937" y="37691"/>
                  <a:pt x="19058" y="37691"/>
                  <a:pt x="19180" y="37752"/>
                </a:cubicBezTo>
                <a:cubicBezTo>
                  <a:pt x="19180" y="37934"/>
                  <a:pt x="19210" y="38116"/>
                  <a:pt x="19210" y="38268"/>
                </a:cubicBezTo>
                <a:cubicBezTo>
                  <a:pt x="19146" y="38315"/>
                  <a:pt x="19078" y="38331"/>
                  <a:pt x="19008" y="38331"/>
                </a:cubicBezTo>
                <a:cubicBezTo>
                  <a:pt x="18832" y="38331"/>
                  <a:pt x="18641" y="38228"/>
                  <a:pt x="18469" y="38228"/>
                </a:cubicBezTo>
                <a:cubicBezTo>
                  <a:pt x="18349" y="38228"/>
                  <a:pt x="18237" y="38279"/>
                  <a:pt x="18146" y="38451"/>
                </a:cubicBezTo>
                <a:cubicBezTo>
                  <a:pt x="18450" y="38816"/>
                  <a:pt x="18724" y="39119"/>
                  <a:pt x="18937" y="39363"/>
                </a:cubicBezTo>
                <a:cubicBezTo>
                  <a:pt x="18906" y="39727"/>
                  <a:pt x="18876" y="40062"/>
                  <a:pt x="18845" y="40427"/>
                </a:cubicBezTo>
                <a:lnTo>
                  <a:pt x="20426" y="40427"/>
                </a:lnTo>
                <a:cubicBezTo>
                  <a:pt x="20517" y="40639"/>
                  <a:pt x="20548" y="40791"/>
                  <a:pt x="20548" y="40822"/>
                </a:cubicBezTo>
                <a:cubicBezTo>
                  <a:pt x="20851" y="41004"/>
                  <a:pt x="21034" y="41186"/>
                  <a:pt x="21277" y="41338"/>
                </a:cubicBezTo>
                <a:cubicBezTo>
                  <a:pt x="21125" y="41490"/>
                  <a:pt x="21034" y="41582"/>
                  <a:pt x="20973" y="41703"/>
                </a:cubicBezTo>
                <a:cubicBezTo>
                  <a:pt x="21003" y="41794"/>
                  <a:pt x="21034" y="41946"/>
                  <a:pt x="21064" y="42159"/>
                </a:cubicBezTo>
                <a:cubicBezTo>
                  <a:pt x="21209" y="41927"/>
                  <a:pt x="21133" y="41640"/>
                  <a:pt x="21442" y="41640"/>
                </a:cubicBezTo>
                <a:cubicBezTo>
                  <a:pt x="21457" y="41640"/>
                  <a:pt x="21473" y="41641"/>
                  <a:pt x="21490" y="41642"/>
                </a:cubicBezTo>
                <a:cubicBezTo>
                  <a:pt x="21459" y="41825"/>
                  <a:pt x="21429" y="42037"/>
                  <a:pt x="21368" y="42189"/>
                </a:cubicBezTo>
                <a:cubicBezTo>
                  <a:pt x="21155" y="42341"/>
                  <a:pt x="20973" y="42493"/>
                  <a:pt x="20760" y="42645"/>
                </a:cubicBezTo>
                <a:lnTo>
                  <a:pt x="20426" y="42645"/>
                </a:lnTo>
                <a:cubicBezTo>
                  <a:pt x="20851" y="43344"/>
                  <a:pt x="21216" y="44013"/>
                  <a:pt x="21642" y="44651"/>
                </a:cubicBezTo>
                <a:cubicBezTo>
                  <a:pt x="21490" y="44712"/>
                  <a:pt x="21338" y="44773"/>
                  <a:pt x="21216" y="44803"/>
                </a:cubicBezTo>
                <a:cubicBezTo>
                  <a:pt x="21368" y="44955"/>
                  <a:pt x="21490" y="45077"/>
                  <a:pt x="21611" y="45138"/>
                </a:cubicBezTo>
                <a:cubicBezTo>
                  <a:pt x="21976" y="45411"/>
                  <a:pt x="22250" y="45776"/>
                  <a:pt x="22675" y="45928"/>
                </a:cubicBezTo>
                <a:cubicBezTo>
                  <a:pt x="22744" y="45958"/>
                  <a:pt x="22813" y="45974"/>
                  <a:pt x="22879" y="45974"/>
                </a:cubicBezTo>
                <a:cubicBezTo>
                  <a:pt x="23019" y="45974"/>
                  <a:pt x="23150" y="45901"/>
                  <a:pt x="23253" y="45715"/>
                </a:cubicBezTo>
                <a:lnTo>
                  <a:pt x="23253" y="45715"/>
                </a:lnTo>
                <a:cubicBezTo>
                  <a:pt x="23010" y="45746"/>
                  <a:pt x="22888" y="45746"/>
                  <a:pt x="22736" y="45776"/>
                </a:cubicBezTo>
                <a:cubicBezTo>
                  <a:pt x="22675" y="45624"/>
                  <a:pt x="22645" y="45533"/>
                  <a:pt x="22584" y="45411"/>
                </a:cubicBezTo>
                <a:cubicBezTo>
                  <a:pt x="22797" y="45229"/>
                  <a:pt x="22949" y="45107"/>
                  <a:pt x="23131" y="44925"/>
                </a:cubicBezTo>
                <a:cubicBezTo>
                  <a:pt x="23162" y="45077"/>
                  <a:pt x="23162" y="45229"/>
                  <a:pt x="23192" y="45411"/>
                </a:cubicBezTo>
                <a:cubicBezTo>
                  <a:pt x="23344" y="45563"/>
                  <a:pt x="23496" y="45776"/>
                  <a:pt x="23709" y="46019"/>
                </a:cubicBezTo>
                <a:cubicBezTo>
                  <a:pt x="23587" y="46080"/>
                  <a:pt x="23557" y="46141"/>
                  <a:pt x="23466" y="46171"/>
                </a:cubicBezTo>
                <a:cubicBezTo>
                  <a:pt x="23405" y="46080"/>
                  <a:pt x="23314" y="46019"/>
                  <a:pt x="23283" y="45928"/>
                </a:cubicBezTo>
                <a:cubicBezTo>
                  <a:pt x="23253" y="45928"/>
                  <a:pt x="23253" y="45989"/>
                  <a:pt x="23192" y="45989"/>
                </a:cubicBezTo>
                <a:cubicBezTo>
                  <a:pt x="23253" y="46080"/>
                  <a:pt x="23283" y="46202"/>
                  <a:pt x="23314" y="46293"/>
                </a:cubicBezTo>
                <a:cubicBezTo>
                  <a:pt x="23496" y="46232"/>
                  <a:pt x="23648" y="46202"/>
                  <a:pt x="23891" y="46171"/>
                </a:cubicBezTo>
                <a:lnTo>
                  <a:pt x="23891" y="46171"/>
                </a:lnTo>
                <a:cubicBezTo>
                  <a:pt x="23800" y="46384"/>
                  <a:pt x="24073" y="46658"/>
                  <a:pt x="23709" y="46688"/>
                </a:cubicBezTo>
                <a:cubicBezTo>
                  <a:pt x="23648" y="46627"/>
                  <a:pt x="23648" y="46597"/>
                  <a:pt x="23617" y="46384"/>
                </a:cubicBezTo>
                <a:cubicBezTo>
                  <a:pt x="23496" y="46597"/>
                  <a:pt x="23466" y="46658"/>
                  <a:pt x="23435" y="46810"/>
                </a:cubicBezTo>
                <a:cubicBezTo>
                  <a:pt x="23617" y="46840"/>
                  <a:pt x="23769" y="46901"/>
                  <a:pt x="23952" y="46931"/>
                </a:cubicBezTo>
                <a:cubicBezTo>
                  <a:pt x="23921" y="46992"/>
                  <a:pt x="23921" y="47053"/>
                  <a:pt x="23891" y="47114"/>
                </a:cubicBezTo>
                <a:cubicBezTo>
                  <a:pt x="23952" y="47114"/>
                  <a:pt x="24043" y="47144"/>
                  <a:pt x="24104" y="47144"/>
                </a:cubicBezTo>
                <a:cubicBezTo>
                  <a:pt x="24073" y="47357"/>
                  <a:pt x="24013" y="47509"/>
                  <a:pt x="23952" y="47661"/>
                </a:cubicBezTo>
                <a:cubicBezTo>
                  <a:pt x="23891" y="47600"/>
                  <a:pt x="23800" y="47539"/>
                  <a:pt x="23709" y="47509"/>
                </a:cubicBezTo>
                <a:cubicBezTo>
                  <a:pt x="23648" y="47600"/>
                  <a:pt x="23648" y="47721"/>
                  <a:pt x="23617" y="47843"/>
                </a:cubicBezTo>
                <a:cubicBezTo>
                  <a:pt x="23769" y="47843"/>
                  <a:pt x="23921" y="47813"/>
                  <a:pt x="24104" y="47813"/>
                </a:cubicBezTo>
                <a:cubicBezTo>
                  <a:pt x="23952" y="47995"/>
                  <a:pt x="23861" y="48147"/>
                  <a:pt x="23709" y="48299"/>
                </a:cubicBezTo>
                <a:cubicBezTo>
                  <a:pt x="23648" y="48177"/>
                  <a:pt x="23617" y="48056"/>
                  <a:pt x="23587" y="47873"/>
                </a:cubicBezTo>
                <a:cubicBezTo>
                  <a:pt x="23405" y="48117"/>
                  <a:pt x="23253" y="48269"/>
                  <a:pt x="23040" y="48481"/>
                </a:cubicBezTo>
                <a:cubicBezTo>
                  <a:pt x="23769" y="48785"/>
                  <a:pt x="24408" y="49059"/>
                  <a:pt x="25016" y="49363"/>
                </a:cubicBezTo>
                <a:cubicBezTo>
                  <a:pt x="25168" y="49424"/>
                  <a:pt x="25380" y="49576"/>
                  <a:pt x="25380" y="49636"/>
                </a:cubicBezTo>
                <a:cubicBezTo>
                  <a:pt x="25289" y="49940"/>
                  <a:pt x="25593" y="50032"/>
                  <a:pt x="25624" y="50275"/>
                </a:cubicBezTo>
                <a:cubicBezTo>
                  <a:pt x="25593" y="50457"/>
                  <a:pt x="25472" y="50639"/>
                  <a:pt x="25745" y="50791"/>
                </a:cubicBezTo>
                <a:cubicBezTo>
                  <a:pt x="25897" y="50761"/>
                  <a:pt x="26080" y="50731"/>
                  <a:pt x="26292" y="50639"/>
                </a:cubicBezTo>
                <a:lnTo>
                  <a:pt x="26292" y="50639"/>
                </a:lnTo>
                <a:cubicBezTo>
                  <a:pt x="26201" y="50852"/>
                  <a:pt x="26140" y="50943"/>
                  <a:pt x="26140" y="51065"/>
                </a:cubicBezTo>
                <a:cubicBezTo>
                  <a:pt x="26140" y="51187"/>
                  <a:pt x="26201" y="51339"/>
                  <a:pt x="26292" y="51460"/>
                </a:cubicBezTo>
                <a:cubicBezTo>
                  <a:pt x="26232" y="51460"/>
                  <a:pt x="26232" y="51490"/>
                  <a:pt x="26201" y="51490"/>
                </a:cubicBezTo>
                <a:cubicBezTo>
                  <a:pt x="26080" y="51399"/>
                  <a:pt x="25988" y="51339"/>
                  <a:pt x="25776" y="51247"/>
                </a:cubicBezTo>
                <a:lnTo>
                  <a:pt x="25684" y="51703"/>
                </a:lnTo>
                <a:lnTo>
                  <a:pt x="26961" y="51703"/>
                </a:lnTo>
                <a:cubicBezTo>
                  <a:pt x="27143" y="52129"/>
                  <a:pt x="27295" y="52463"/>
                  <a:pt x="27508" y="52858"/>
                </a:cubicBezTo>
                <a:cubicBezTo>
                  <a:pt x="27599" y="52858"/>
                  <a:pt x="27721" y="52919"/>
                  <a:pt x="27873" y="52980"/>
                </a:cubicBezTo>
                <a:cubicBezTo>
                  <a:pt x="27842" y="53071"/>
                  <a:pt x="27751" y="53193"/>
                  <a:pt x="27751" y="53284"/>
                </a:cubicBezTo>
                <a:lnTo>
                  <a:pt x="27751" y="53527"/>
                </a:lnTo>
                <a:cubicBezTo>
                  <a:pt x="27812" y="53527"/>
                  <a:pt x="27842" y="53588"/>
                  <a:pt x="27903" y="53618"/>
                </a:cubicBezTo>
                <a:cubicBezTo>
                  <a:pt x="27812" y="53770"/>
                  <a:pt x="27721" y="53831"/>
                  <a:pt x="27660" y="53953"/>
                </a:cubicBezTo>
                <a:cubicBezTo>
                  <a:pt x="27721" y="53983"/>
                  <a:pt x="27812" y="54074"/>
                  <a:pt x="27903" y="54135"/>
                </a:cubicBezTo>
                <a:cubicBezTo>
                  <a:pt x="27751" y="54500"/>
                  <a:pt x="27903" y="54743"/>
                  <a:pt x="28116" y="54986"/>
                </a:cubicBezTo>
                <a:cubicBezTo>
                  <a:pt x="28268" y="55168"/>
                  <a:pt x="28420" y="55320"/>
                  <a:pt x="28602" y="55503"/>
                </a:cubicBezTo>
                <a:cubicBezTo>
                  <a:pt x="28663" y="55472"/>
                  <a:pt x="28785" y="55412"/>
                  <a:pt x="28876" y="55351"/>
                </a:cubicBezTo>
                <a:cubicBezTo>
                  <a:pt x="29058" y="55472"/>
                  <a:pt x="29210" y="55563"/>
                  <a:pt x="29362" y="55624"/>
                </a:cubicBezTo>
                <a:cubicBezTo>
                  <a:pt x="29423" y="56171"/>
                  <a:pt x="29423" y="56688"/>
                  <a:pt x="29575" y="57174"/>
                </a:cubicBezTo>
                <a:cubicBezTo>
                  <a:pt x="29666" y="57539"/>
                  <a:pt x="29636" y="57722"/>
                  <a:pt x="29362" y="57934"/>
                </a:cubicBezTo>
                <a:cubicBezTo>
                  <a:pt x="29393" y="57934"/>
                  <a:pt x="29423" y="57995"/>
                  <a:pt x="29484" y="57995"/>
                </a:cubicBezTo>
                <a:cubicBezTo>
                  <a:pt x="29423" y="58147"/>
                  <a:pt x="29393" y="58299"/>
                  <a:pt x="29362" y="58481"/>
                </a:cubicBezTo>
                <a:cubicBezTo>
                  <a:pt x="29545" y="58603"/>
                  <a:pt x="29727" y="58785"/>
                  <a:pt x="29970" y="58907"/>
                </a:cubicBezTo>
                <a:cubicBezTo>
                  <a:pt x="30153" y="58998"/>
                  <a:pt x="30426" y="59089"/>
                  <a:pt x="30639" y="59211"/>
                </a:cubicBezTo>
                <a:cubicBezTo>
                  <a:pt x="30639" y="59181"/>
                  <a:pt x="30700" y="59181"/>
                  <a:pt x="30700" y="59120"/>
                </a:cubicBezTo>
                <a:lnTo>
                  <a:pt x="30912" y="59454"/>
                </a:lnTo>
                <a:lnTo>
                  <a:pt x="31156" y="59241"/>
                </a:lnTo>
                <a:lnTo>
                  <a:pt x="31004" y="59393"/>
                </a:lnTo>
                <a:cubicBezTo>
                  <a:pt x="31095" y="59424"/>
                  <a:pt x="31216" y="59424"/>
                  <a:pt x="31338" y="59454"/>
                </a:cubicBezTo>
                <a:cubicBezTo>
                  <a:pt x="31338" y="59606"/>
                  <a:pt x="31308" y="59758"/>
                  <a:pt x="31308" y="59880"/>
                </a:cubicBezTo>
                <a:cubicBezTo>
                  <a:pt x="31399" y="59910"/>
                  <a:pt x="31490" y="59971"/>
                  <a:pt x="31520" y="60001"/>
                </a:cubicBezTo>
                <a:cubicBezTo>
                  <a:pt x="31399" y="60184"/>
                  <a:pt x="31308" y="60336"/>
                  <a:pt x="31216" y="60457"/>
                </a:cubicBezTo>
                <a:cubicBezTo>
                  <a:pt x="31460" y="60670"/>
                  <a:pt x="31612" y="60883"/>
                  <a:pt x="31764" y="61035"/>
                </a:cubicBezTo>
                <a:cubicBezTo>
                  <a:pt x="31764" y="61369"/>
                  <a:pt x="31794" y="61643"/>
                  <a:pt x="31794" y="61855"/>
                </a:cubicBezTo>
                <a:cubicBezTo>
                  <a:pt x="32067" y="61947"/>
                  <a:pt x="32250" y="62007"/>
                  <a:pt x="32432" y="62099"/>
                </a:cubicBezTo>
                <a:cubicBezTo>
                  <a:pt x="32615" y="62159"/>
                  <a:pt x="32827" y="62281"/>
                  <a:pt x="33010" y="62342"/>
                </a:cubicBezTo>
                <a:cubicBezTo>
                  <a:pt x="32979" y="62463"/>
                  <a:pt x="32919" y="62615"/>
                  <a:pt x="32858" y="62858"/>
                </a:cubicBezTo>
                <a:cubicBezTo>
                  <a:pt x="33040" y="62706"/>
                  <a:pt x="33162" y="62615"/>
                  <a:pt x="33283" y="62554"/>
                </a:cubicBezTo>
                <a:cubicBezTo>
                  <a:pt x="33344" y="62615"/>
                  <a:pt x="33375" y="62706"/>
                  <a:pt x="33435" y="62767"/>
                </a:cubicBezTo>
                <a:cubicBezTo>
                  <a:pt x="33314" y="62798"/>
                  <a:pt x="33223" y="62889"/>
                  <a:pt x="33131" y="62919"/>
                </a:cubicBezTo>
                <a:lnTo>
                  <a:pt x="33223" y="63254"/>
                </a:lnTo>
                <a:cubicBezTo>
                  <a:pt x="33466" y="63254"/>
                  <a:pt x="33648" y="63314"/>
                  <a:pt x="33952" y="63314"/>
                </a:cubicBezTo>
                <a:cubicBezTo>
                  <a:pt x="33982" y="63497"/>
                  <a:pt x="34074" y="63679"/>
                  <a:pt x="34134" y="63861"/>
                </a:cubicBezTo>
                <a:cubicBezTo>
                  <a:pt x="33982" y="63983"/>
                  <a:pt x="33922" y="64013"/>
                  <a:pt x="33830" y="64105"/>
                </a:cubicBezTo>
                <a:cubicBezTo>
                  <a:pt x="33891" y="64226"/>
                  <a:pt x="33891" y="64317"/>
                  <a:pt x="33922" y="64409"/>
                </a:cubicBezTo>
                <a:cubicBezTo>
                  <a:pt x="33618" y="64743"/>
                  <a:pt x="33526" y="64956"/>
                  <a:pt x="33678" y="65199"/>
                </a:cubicBezTo>
                <a:cubicBezTo>
                  <a:pt x="33618" y="64713"/>
                  <a:pt x="33922" y="64591"/>
                  <a:pt x="34256" y="64561"/>
                </a:cubicBezTo>
                <a:cubicBezTo>
                  <a:pt x="34256" y="64439"/>
                  <a:pt x="34226" y="64409"/>
                  <a:pt x="34226" y="64317"/>
                </a:cubicBezTo>
                <a:cubicBezTo>
                  <a:pt x="34226" y="64317"/>
                  <a:pt x="34256" y="64287"/>
                  <a:pt x="34286" y="64287"/>
                </a:cubicBezTo>
                <a:cubicBezTo>
                  <a:pt x="34408" y="64409"/>
                  <a:pt x="34530" y="64469"/>
                  <a:pt x="34590" y="64591"/>
                </a:cubicBezTo>
                <a:cubicBezTo>
                  <a:pt x="34682" y="64682"/>
                  <a:pt x="34682" y="64773"/>
                  <a:pt x="34742" y="64834"/>
                </a:cubicBezTo>
                <a:cubicBezTo>
                  <a:pt x="35137" y="64956"/>
                  <a:pt x="35107" y="65320"/>
                  <a:pt x="35259" y="65594"/>
                </a:cubicBezTo>
                <a:lnTo>
                  <a:pt x="35289" y="65624"/>
                </a:lnTo>
                <a:cubicBezTo>
                  <a:pt x="35350" y="65594"/>
                  <a:pt x="35411" y="65503"/>
                  <a:pt x="35472" y="65472"/>
                </a:cubicBezTo>
                <a:cubicBezTo>
                  <a:pt x="35715" y="65716"/>
                  <a:pt x="35958" y="65898"/>
                  <a:pt x="35806" y="66324"/>
                </a:cubicBezTo>
                <a:lnTo>
                  <a:pt x="36384" y="66324"/>
                </a:lnTo>
                <a:cubicBezTo>
                  <a:pt x="36384" y="66202"/>
                  <a:pt x="36414" y="66080"/>
                  <a:pt x="36475" y="65959"/>
                </a:cubicBezTo>
                <a:cubicBezTo>
                  <a:pt x="36627" y="66020"/>
                  <a:pt x="36688" y="66020"/>
                  <a:pt x="36809" y="66020"/>
                </a:cubicBezTo>
                <a:lnTo>
                  <a:pt x="36809" y="65928"/>
                </a:lnTo>
                <a:cubicBezTo>
                  <a:pt x="36718" y="65898"/>
                  <a:pt x="36657" y="65898"/>
                  <a:pt x="36536" y="65868"/>
                </a:cubicBezTo>
                <a:cubicBezTo>
                  <a:pt x="36992" y="64986"/>
                  <a:pt x="36992" y="64986"/>
                  <a:pt x="37387" y="64834"/>
                </a:cubicBezTo>
                <a:cubicBezTo>
                  <a:pt x="37600" y="64865"/>
                  <a:pt x="37782" y="64956"/>
                  <a:pt x="37995" y="64986"/>
                </a:cubicBezTo>
                <a:cubicBezTo>
                  <a:pt x="37995" y="65047"/>
                  <a:pt x="37995" y="65108"/>
                  <a:pt x="38025" y="65199"/>
                </a:cubicBezTo>
                <a:cubicBezTo>
                  <a:pt x="38299" y="65108"/>
                  <a:pt x="38511" y="64986"/>
                  <a:pt x="38815" y="64865"/>
                </a:cubicBezTo>
                <a:cubicBezTo>
                  <a:pt x="38893" y="64884"/>
                  <a:pt x="38995" y="64953"/>
                  <a:pt x="39106" y="64953"/>
                </a:cubicBezTo>
                <a:cubicBezTo>
                  <a:pt x="39170" y="64953"/>
                  <a:pt x="39236" y="64931"/>
                  <a:pt x="39302" y="64865"/>
                </a:cubicBezTo>
                <a:cubicBezTo>
                  <a:pt x="39454" y="64713"/>
                  <a:pt x="39666" y="64652"/>
                  <a:pt x="39758" y="64561"/>
                </a:cubicBezTo>
                <a:cubicBezTo>
                  <a:pt x="39910" y="64652"/>
                  <a:pt x="40031" y="64682"/>
                  <a:pt x="40214" y="64743"/>
                </a:cubicBezTo>
                <a:lnTo>
                  <a:pt x="40214" y="64257"/>
                </a:lnTo>
                <a:cubicBezTo>
                  <a:pt x="40378" y="64330"/>
                  <a:pt x="40532" y="64436"/>
                  <a:pt x="40681" y="64436"/>
                </a:cubicBezTo>
                <a:cubicBezTo>
                  <a:pt x="40780" y="64436"/>
                  <a:pt x="40877" y="64390"/>
                  <a:pt x="40973" y="64257"/>
                </a:cubicBezTo>
                <a:cubicBezTo>
                  <a:pt x="40973" y="64135"/>
                  <a:pt x="40943" y="63953"/>
                  <a:pt x="40943" y="63801"/>
                </a:cubicBezTo>
                <a:lnTo>
                  <a:pt x="40973" y="63801"/>
                </a:lnTo>
                <a:cubicBezTo>
                  <a:pt x="41065" y="63497"/>
                  <a:pt x="41125" y="63223"/>
                  <a:pt x="41217" y="62919"/>
                </a:cubicBezTo>
                <a:lnTo>
                  <a:pt x="41551" y="62828"/>
                </a:lnTo>
                <a:cubicBezTo>
                  <a:pt x="41551" y="62585"/>
                  <a:pt x="41581" y="62403"/>
                  <a:pt x="41581" y="62251"/>
                </a:cubicBezTo>
                <a:cubicBezTo>
                  <a:pt x="41703" y="62159"/>
                  <a:pt x="41825" y="62129"/>
                  <a:pt x="41946" y="62068"/>
                </a:cubicBezTo>
                <a:cubicBezTo>
                  <a:pt x="41976" y="62007"/>
                  <a:pt x="41946" y="61947"/>
                  <a:pt x="41946" y="61825"/>
                </a:cubicBezTo>
                <a:cubicBezTo>
                  <a:pt x="41825" y="61916"/>
                  <a:pt x="41733" y="61977"/>
                  <a:pt x="41581" y="62099"/>
                </a:cubicBezTo>
                <a:cubicBezTo>
                  <a:pt x="41521" y="61825"/>
                  <a:pt x="41490" y="61643"/>
                  <a:pt x="41429" y="61460"/>
                </a:cubicBezTo>
                <a:cubicBezTo>
                  <a:pt x="41581" y="61369"/>
                  <a:pt x="41703" y="61308"/>
                  <a:pt x="41825" y="61247"/>
                </a:cubicBezTo>
                <a:cubicBezTo>
                  <a:pt x="41983" y="61380"/>
                  <a:pt x="41981" y="61696"/>
                  <a:pt x="42198" y="61696"/>
                </a:cubicBezTo>
                <a:cubicBezTo>
                  <a:pt x="42230" y="61696"/>
                  <a:pt x="42267" y="61689"/>
                  <a:pt x="42311" y="61673"/>
                </a:cubicBezTo>
                <a:cubicBezTo>
                  <a:pt x="42189" y="61491"/>
                  <a:pt x="42098" y="61308"/>
                  <a:pt x="41976" y="61065"/>
                </a:cubicBezTo>
                <a:cubicBezTo>
                  <a:pt x="42037" y="61004"/>
                  <a:pt x="42098" y="60913"/>
                  <a:pt x="42159" y="60852"/>
                </a:cubicBezTo>
                <a:cubicBezTo>
                  <a:pt x="42311" y="61004"/>
                  <a:pt x="42402" y="61095"/>
                  <a:pt x="42493" y="61217"/>
                </a:cubicBezTo>
                <a:cubicBezTo>
                  <a:pt x="42402" y="61247"/>
                  <a:pt x="42341" y="61308"/>
                  <a:pt x="42250" y="61369"/>
                </a:cubicBezTo>
                <a:cubicBezTo>
                  <a:pt x="42402" y="61460"/>
                  <a:pt x="42554" y="61491"/>
                  <a:pt x="42645" y="61521"/>
                </a:cubicBezTo>
                <a:lnTo>
                  <a:pt x="42888" y="61278"/>
                </a:lnTo>
                <a:lnTo>
                  <a:pt x="42645" y="61187"/>
                </a:lnTo>
                <a:cubicBezTo>
                  <a:pt x="42767" y="61035"/>
                  <a:pt x="42888" y="60913"/>
                  <a:pt x="42949" y="60822"/>
                </a:cubicBezTo>
                <a:cubicBezTo>
                  <a:pt x="43040" y="60184"/>
                  <a:pt x="43101" y="59545"/>
                  <a:pt x="43375" y="59059"/>
                </a:cubicBezTo>
                <a:cubicBezTo>
                  <a:pt x="43709" y="58937"/>
                  <a:pt x="44013" y="58816"/>
                  <a:pt x="44287" y="58725"/>
                </a:cubicBezTo>
                <a:cubicBezTo>
                  <a:pt x="44317" y="58603"/>
                  <a:pt x="44317" y="58451"/>
                  <a:pt x="44378" y="58329"/>
                </a:cubicBezTo>
                <a:cubicBezTo>
                  <a:pt x="44621" y="58208"/>
                  <a:pt x="44864" y="58056"/>
                  <a:pt x="45138" y="57904"/>
                </a:cubicBezTo>
                <a:cubicBezTo>
                  <a:pt x="45229" y="58026"/>
                  <a:pt x="45350" y="58117"/>
                  <a:pt x="45472" y="58178"/>
                </a:cubicBezTo>
                <a:cubicBezTo>
                  <a:pt x="45654" y="57995"/>
                  <a:pt x="45806" y="57874"/>
                  <a:pt x="45958" y="57722"/>
                </a:cubicBezTo>
                <a:cubicBezTo>
                  <a:pt x="45958" y="57722"/>
                  <a:pt x="45989" y="57752"/>
                  <a:pt x="45989" y="57782"/>
                </a:cubicBezTo>
                <a:lnTo>
                  <a:pt x="46901" y="57691"/>
                </a:lnTo>
                <a:lnTo>
                  <a:pt x="46901" y="57600"/>
                </a:lnTo>
                <a:lnTo>
                  <a:pt x="46110" y="57600"/>
                </a:lnTo>
                <a:cubicBezTo>
                  <a:pt x="46110" y="57570"/>
                  <a:pt x="46080" y="57539"/>
                  <a:pt x="46080" y="57478"/>
                </a:cubicBezTo>
                <a:cubicBezTo>
                  <a:pt x="46201" y="57387"/>
                  <a:pt x="46293" y="57266"/>
                  <a:pt x="46414" y="57174"/>
                </a:cubicBezTo>
                <a:cubicBezTo>
                  <a:pt x="46597" y="56992"/>
                  <a:pt x="46809" y="56840"/>
                  <a:pt x="46992" y="56688"/>
                </a:cubicBezTo>
                <a:cubicBezTo>
                  <a:pt x="46992" y="56688"/>
                  <a:pt x="46992" y="56658"/>
                  <a:pt x="46961" y="56567"/>
                </a:cubicBezTo>
                <a:cubicBezTo>
                  <a:pt x="46840" y="56567"/>
                  <a:pt x="46718" y="56627"/>
                  <a:pt x="46566" y="56627"/>
                </a:cubicBezTo>
                <a:cubicBezTo>
                  <a:pt x="46597" y="56506"/>
                  <a:pt x="46657" y="56415"/>
                  <a:pt x="46688" y="56354"/>
                </a:cubicBezTo>
                <a:cubicBezTo>
                  <a:pt x="46750" y="56385"/>
                  <a:pt x="46801" y="56398"/>
                  <a:pt x="46844" y="56398"/>
                </a:cubicBezTo>
                <a:cubicBezTo>
                  <a:pt x="47008" y="56398"/>
                  <a:pt x="47047" y="56201"/>
                  <a:pt x="47144" y="56080"/>
                </a:cubicBezTo>
                <a:cubicBezTo>
                  <a:pt x="47053" y="55989"/>
                  <a:pt x="47022" y="55867"/>
                  <a:pt x="46961" y="55746"/>
                </a:cubicBezTo>
                <a:lnTo>
                  <a:pt x="47265" y="55746"/>
                </a:lnTo>
                <a:cubicBezTo>
                  <a:pt x="47357" y="55320"/>
                  <a:pt x="47478" y="54864"/>
                  <a:pt x="47600" y="54408"/>
                </a:cubicBezTo>
                <a:cubicBezTo>
                  <a:pt x="47478" y="54256"/>
                  <a:pt x="47326" y="54165"/>
                  <a:pt x="47174" y="53953"/>
                </a:cubicBezTo>
                <a:lnTo>
                  <a:pt x="47174" y="53953"/>
                </a:lnTo>
                <a:cubicBezTo>
                  <a:pt x="47239" y="53964"/>
                  <a:pt x="47298" y="53970"/>
                  <a:pt x="47353" y="53970"/>
                </a:cubicBezTo>
                <a:cubicBezTo>
                  <a:pt x="47583" y="53970"/>
                  <a:pt x="47721" y="53864"/>
                  <a:pt x="47721" y="53618"/>
                </a:cubicBezTo>
                <a:lnTo>
                  <a:pt x="47478" y="53497"/>
                </a:lnTo>
                <a:cubicBezTo>
                  <a:pt x="47752" y="53466"/>
                  <a:pt x="47934" y="53345"/>
                  <a:pt x="47964" y="53010"/>
                </a:cubicBezTo>
                <a:cubicBezTo>
                  <a:pt x="48116" y="53223"/>
                  <a:pt x="48208" y="53405"/>
                  <a:pt x="48329" y="53557"/>
                </a:cubicBezTo>
                <a:cubicBezTo>
                  <a:pt x="48420" y="53436"/>
                  <a:pt x="48542" y="53375"/>
                  <a:pt x="48633" y="53314"/>
                </a:cubicBezTo>
                <a:cubicBezTo>
                  <a:pt x="48177" y="52919"/>
                  <a:pt x="48177" y="52889"/>
                  <a:pt x="48420" y="52554"/>
                </a:cubicBezTo>
                <a:lnTo>
                  <a:pt x="48420" y="52554"/>
                </a:lnTo>
                <a:cubicBezTo>
                  <a:pt x="48572" y="52737"/>
                  <a:pt x="48724" y="52889"/>
                  <a:pt x="48968" y="53071"/>
                </a:cubicBezTo>
                <a:cubicBezTo>
                  <a:pt x="49028" y="53010"/>
                  <a:pt x="49119" y="52919"/>
                  <a:pt x="49241" y="52858"/>
                </a:cubicBezTo>
                <a:cubicBezTo>
                  <a:pt x="49332" y="52767"/>
                  <a:pt x="49454" y="52737"/>
                  <a:pt x="49575" y="52676"/>
                </a:cubicBezTo>
                <a:lnTo>
                  <a:pt x="49697" y="52767"/>
                </a:lnTo>
                <a:cubicBezTo>
                  <a:pt x="49940" y="52585"/>
                  <a:pt x="50183" y="52402"/>
                  <a:pt x="50396" y="52250"/>
                </a:cubicBezTo>
                <a:cubicBezTo>
                  <a:pt x="50214" y="52250"/>
                  <a:pt x="50031" y="52281"/>
                  <a:pt x="49788" y="52281"/>
                </a:cubicBezTo>
                <a:cubicBezTo>
                  <a:pt x="50001" y="51673"/>
                  <a:pt x="50487" y="51582"/>
                  <a:pt x="50974" y="51369"/>
                </a:cubicBezTo>
                <a:cubicBezTo>
                  <a:pt x="50396" y="51278"/>
                  <a:pt x="50183" y="51035"/>
                  <a:pt x="50335" y="50761"/>
                </a:cubicBezTo>
                <a:lnTo>
                  <a:pt x="50335" y="50761"/>
                </a:lnTo>
                <a:cubicBezTo>
                  <a:pt x="50457" y="50822"/>
                  <a:pt x="50548" y="50822"/>
                  <a:pt x="50609" y="50822"/>
                </a:cubicBezTo>
                <a:cubicBezTo>
                  <a:pt x="51095" y="50153"/>
                  <a:pt x="51551" y="49545"/>
                  <a:pt x="52068" y="48907"/>
                </a:cubicBezTo>
                <a:cubicBezTo>
                  <a:pt x="52159" y="49059"/>
                  <a:pt x="52220" y="49120"/>
                  <a:pt x="52281" y="49180"/>
                </a:cubicBezTo>
                <a:cubicBezTo>
                  <a:pt x="52007" y="49484"/>
                  <a:pt x="51825" y="49758"/>
                  <a:pt x="51582" y="50001"/>
                </a:cubicBezTo>
                <a:cubicBezTo>
                  <a:pt x="51612" y="50092"/>
                  <a:pt x="51703" y="50153"/>
                  <a:pt x="51734" y="50244"/>
                </a:cubicBezTo>
                <a:lnTo>
                  <a:pt x="52068" y="49667"/>
                </a:lnTo>
                <a:cubicBezTo>
                  <a:pt x="52189" y="49697"/>
                  <a:pt x="52311" y="49697"/>
                  <a:pt x="52433" y="49697"/>
                </a:cubicBezTo>
                <a:cubicBezTo>
                  <a:pt x="52493" y="49545"/>
                  <a:pt x="52585" y="49454"/>
                  <a:pt x="52645" y="49332"/>
                </a:cubicBezTo>
                <a:cubicBezTo>
                  <a:pt x="52585" y="49241"/>
                  <a:pt x="52493" y="49211"/>
                  <a:pt x="52433" y="49150"/>
                </a:cubicBezTo>
                <a:cubicBezTo>
                  <a:pt x="52493" y="49089"/>
                  <a:pt x="52524" y="49059"/>
                  <a:pt x="52585" y="49028"/>
                </a:cubicBezTo>
                <a:lnTo>
                  <a:pt x="52797" y="49150"/>
                </a:lnTo>
                <a:cubicBezTo>
                  <a:pt x="53193" y="48694"/>
                  <a:pt x="53405" y="48147"/>
                  <a:pt x="53892" y="47813"/>
                </a:cubicBezTo>
                <a:cubicBezTo>
                  <a:pt x="53740" y="47691"/>
                  <a:pt x="53648" y="47630"/>
                  <a:pt x="53436" y="47478"/>
                </a:cubicBezTo>
                <a:cubicBezTo>
                  <a:pt x="53557" y="47083"/>
                  <a:pt x="53709" y="46749"/>
                  <a:pt x="53831" y="46414"/>
                </a:cubicBezTo>
                <a:cubicBezTo>
                  <a:pt x="54044" y="46414"/>
                  <a:pt x="54165" y="46354"/>
                  <a:pt x="54196" y="46354"/>
                </a:cubicBezTo>
                <a:cubicBezTo>
                  <a:pt x="54469" y="46141"/>
                  <a:pt x="54652" y="45958"/>
                  <a:pt x="54864" y="45807"/>
                </a:cubicBezTo>
                <a:cubicBezTo>
                  <a:pt x="54955" y="45533"/>
                  <a:pt x="55077" y="45259"/>
                  <a:pt x="54803" y="45168"/>
                </a:cubicBezTo>
                <a:cubicBezTo>
                  <a:pt x="54803" y="45138"/>
                  <a:pt x="54773" y="45077"/>
                  <a:pt x="54743" y="44955"/>
                </a:cubicBezTo>
                <a:cubicBezTo>
                  <a:pt x="54895" y="44955"/>
                  <a:pt x="55016" y="44925"/>
                  <a:pt x="55047" y="44925"/>
                </a:cubicBezTo>
                <a:cubicBezTo>
                  <a:pt x="55077" y="44682"/>
                  <a:pt x="55107" y="44530"/>
                  <a:pt x="55168" y="44378"/>
                </a:cubicBezTo>
                <a:cubicBezTo>
                  <a:pt x="55776" y="44044"/>
                  <a:pt x="55959" y="43436"/>
                  <a:pt x="56384" y="43010"/>
                </a:cubicBezTo>
                <a:cubicBezTo>
                  <a:pt x="56445" y="42980"/>
                  <a:pt x="56414" y="42828"/>
                  <a:pt x="56414" y="42706"/>
                </a:cubicBezTo>
                <a:cubicBezTo>
                  <a:pt x="56323" y="42676"/>
                  <a:pt x="56262" y="42676"/>
                  <a:pt x="56232" y="42645"/>
                </a:cubicBezTo>
                <a:cubicBezTo>
                  <a:pt x="56171" y="42585"/>
                  <a:pt x="56171" y="42554"/>
                  <a:pt x="56111" y="42493"/>
                </a:cubicBezTo>
                <a:cubicBezTo>
                  <a:pt x="56323" y="42281"/>
                  <a:pt x="56536" y="42068"/>
                  <a:pt x="56749" y="41825"/>
                </a:cubicBezTo>
                <a:cubicBezTo>
                  <a:pt x="56870" y="41977"/>
                  <a:pt x="56931" y="42098"/>
                  <a:pt x="57022" y="42220"/>
                </a:cubicBezTo>
                <a:cubicBezTo>
                  <a:pt x="57053" y="42189"/>
                  <a:pt x="57053" y="42189"/>
                  <a:pt x="57083" y="42189"/>
                </a:cubicBezTo>
                <a:cubicBezTo>
                  <a:pt x="57053" y="42037"/>
                  <a:pt x="57022" y="41885"/>
                  <a:pt x="57022" y="41794"/>
                </a:cubicBezTo>
                <a:cubicBezTo>
                  <a:pt x="57205" y="41673"/>
                  <a:pt x="57357" y="41582"/>
                  <a:pt x="57539" y="41460"/>
                </a:cubicBezTo>
                <a:cubicBezTo>
                  <a:pt x="57782" y="41490"/>
                  <a:pt x="57995" y="41490"/>
                  <a:pt x="58147" y="41521"/>
                </a:cubicBezTo>
                <a:cubicBezTo>
                  <a:pt x="58147" y="41217"/>
                  <a:pt x="58208" y="40974"/>
                  <a:pt x="58238" y="40670"/>
                </a:cubicBezTo>
                <a:cubicBezTo>
                  <a:pt x="58390" y="40761"/>
                  <a:pt x="58512" y="40822"/>
                  <a:pt x="58603" y="40882"/>
                </a:cubicBezTo>
                <a:cubicBezTo>
                  <a:pt x="58816" y="40427"/>
                  <a:pt x="59028" y="40001"/>
                  <a:pt x="59272" y="39515"/>
                </a:cubicBezTo>
                <a:cubicBezTo>
                  <a:pt x="59272" y="39302"/>
                  <a:pt x="59272" y="39302"/>
                  <a:pt x="59424" y="39180"/>
                </a:cubicBezTo>
                <a:lnTo>
                  <a:pt x="59424" y="39363"/>
                </a:lnTo>
                <a:cubicBezTo>
                  <a:pt x="59788" y="39089"/>
                  <a:pt x="60123" y="38846"/>
                  <a:pt x="60427" y="38603"/>
                </a:cubicBezTo>
                <a:cubicBezTo>
                  <a:pt x="60731" y="37964"/>
                  <a:pt x="61247" y="37539"/>
                  <a:pt x="61612" y="37113"/>
                </a:cubicBezTo>
                <a:cubicBezTo>
                  <a:pt x="62068" y="37265"/>
                  <a:pt x="62402" y="37387"/>
                  <a:pt x="62828" y="37539"/>
                </a:cubicBezTo>
                <a:cubicBezTo>
                  <a:pt x="62798" y="37113"/>
                  <a:pt x="62798" y="37083"/>
                  <a:pt x="63223" y="36718"/>
                </a:cubicBezTo>
                <a:cubicBezTo>
                  <a:pt x="63314" y="36749"/>
                  <a:pt x="63466" y="36809"/>
                  <a:pt x="63618" y="36870"/>
                </a:cubicBezTo>
                <a:cubicBezTo>
                  <a:pt x="63618" y="37022"/>
                  <a:pt x="63679" y="37113"/>
                  <a:pt x="63679" y="37235"/>
                </a:cubicBezTo>
                <a:lnTo>
                  <a:pt x="63740" y="37235"/>
                </a:lnTo>
                <a:cubicBezTo>
                  <a:pt x="63983" y="36870"/>
                  <a:pt x="64196" y="36445"/>
                  <a:pt x="64469" y="35989"/>
                </a:cubicBezTo>
                <a:lnTo>
                  <a:pt x="64469" y="35989"/>
                </a:lnTo>
                <a:cubicBezTo>
                  <a:pt x="64112" y="36142"/>
                  <a:pt x="64076" y="36659"/>
                  <a:pt x="63696" y="36659"/>
                </a:cubicBezTo>
                <a:cubicBezTo>
                  <a:pt x="63623" y="36659"/>
                  <a:pt x="63538" y="36641"/>
                  <a:pt x="63436" y="36597"/>
                </a:cubicBezTo>
                <a:cubicBezTo>
                  <a:pt x="63557" y="36353"/>
                  <a:pt x="63709" y="36202"/>
                  <a:pt x="63831" y="36019"/>
                </a:cubicBezTo>
                <a:cubicBezTo>
                  <a:pt x="63831" y="35883"/>
                  <a:pt x="63808" y="35754"/>
                  <a:pt x="63823" y="35640"/>
                </a:cubicBezTo>
                <a:lnTo>
                  <a:pt x="63823" y="35640"/>
                </a:lnTo>
                <a:cubicBezTo>
                  <a:pt x="63684" y="35700"/>
                  <a:pt x="63542" y="35781"/>
                  <a:pt x="63375" y="35837"/>
                </a:cubicBezTo>
                <a:cubicBezTo>
                  <a:pt x="63405" y="35958"/>
                  <a:pt x="63436" y="36080"/>
                  <a:pt x="63466" y="36232"/>
                </a:cubicBezTo>
                <a:cubicBezTo>
                  <a:pt x="63253" y="36141"/>
                  <a:pt x="63071" y="36080"/>
                  <a:pt x="62828" y="35989"/>
                </a:cubicBezTo>
                <a:lnTo>
                  <a:pt x="63405" y="35198"/>
                </a:lnTo>
                <a:cubicBezTo>
                  <a:pt x="63469" y="35181"/>
                  <a:pt x="63526" y="35173"/>
                  <a:pt x="63576" y="35173"/>
                </a:cubicBezTo>
                <a:cubicBezTo>
                  <a:pt x="63761" y="35173"/>
                  <a:pt x="63857" y="35288"/>
                  <a:pt x="63865" y="35508"/>
                </a:cubicBezTo>
                <a:lnTo>
                  <a:pt x="63865" y="35508"/>
                </a:lnTo>
                <a:cubicBezTo>
                  <a:pt x="63898" y="35449"/>
                  <a:pt x="63953" y="35396"/>
                  <a:pt x="64044" y="35350"/>
                </a:cubicBezTo>
                <a:cubicBezTo>
                  <a:pt x="63892" y="35138"/>
                  <a:pt x="64013" y="35046"/>
                  <a:pt x="64044" y="34925"/>
                </a:cubicBezTo>
                <a:cubicBezTo>
                  <a:pt x="64165" y="34895"/>
                  <a:pt x="64287" y="34834"/>
                  <a:pt x="64348" y="34803"/>
                </a:cubicBezTo>
                <a:cubicBezTo>
                  <a:pt x="64196" y="34651"/>
                  <a:pt x="64074" y="34499"/>
                  <a:pt x="64013" y="34439"/>
                </a:cubicBezTo>
                <a:cubicBezTo>
                  <a:pt x="64165" y="34226"/>
                  <a:pt x="64287" y="34074"/>
                  <a:pt x="64378" y="33891"/>
                </a:cubicBezTo>
                <a:cubicBezTo>
                  <a:pt x="64469" y="33983"/>
                  <a:pt x="64591" y="34074"/>
                  <a:pt x="64682" y="34226"/>
                </a:cubicBezTo>
                <a:cubicBezTo>
                  <a:pt x="64743" y="33831"/>
                  <a:pt x="64773" y="33466"/>
                  <a:pt x="64804" y="33132"/>
                </a:cubicBezTo>
                <a:cubicBezTo>
                  <a:pt x="65077" y="33162"/>
                  <a:pt x="65260" y="33253"/>
                  <a:pt x="65442" y="33284"/>
                </a:cubicBezTo>
                <a:lnTo>
                  <a:pt x="65442" y="33253"/>
                </a:lnTo>
                <a:cubicBezTo>
                  <a:pt x="65381" y="33162"/>
                  <a:pt x="65260" y="33101"/>
                  <a:pt x="65138" y="33010"/>
                </a:cubicBezTo>
                <a:cubicBezTo>
                  <a:pt x="65199" y="32980"/>
                  <a:pt x="65199" y="32949"/>
                  <a:pt x="65229" y="32919"/>
                </a:cubicBezTo>
                <a:cubicBezTo>
                  <a:pt x="65503" y="32980"/>
                  <a:pt x="65716" y="33101"/>
                  <a:pt x="65989" y="33223"/>
                </a:cubicBezTo>
                <a:lnTo>
                  <a:pt x="65746" y="32767"/>
                </a:lnTo>
                <a:cubicBezTo>
                  <a:pt x="65837" y="32645"/>
                  <a:pt x="65898" y="32524"/>
                  <a:pt x="65959" y="32463"/>
                </a:cubicBezTo>
                <a:lnTo>
                  <a:pt x="66779" y="32463"/>
                </a:lnTo>
                <a:lnTo>
                  <a:pt x="66263" y="32189"/>
                </a:lnTo>
                <a:cubicBezTo>
                  <a:pt x="66354" y="32037"/>
                  <a:pt x="66445" y="31916"/>
                  <a:pt x="66506" y="31764"/>
                </a:cubicBezTo>
                <a:cubicBezTo>
                  <a:pt x="66627" y="31764"/>
                  <a:pt x="66779" y="31733"/>
                  <a:pt x="66931" y="31733"/>
                </a:cubicBezTo>
                <a:cubicBezTo>
                  <a:pt x="67053" y="31429"/>
                  <a:pt x="67235" y="31247"/>
                  <a:pt x="67539" y="31247"/>
                </a:cubicBezTo>
                <a:cubicBezTo>
                  <a:pt x="67661" y="31004"/>
                  <a:pt x="67722" y="30852"/>
                  <a:pt x="67843" y="30670"/>
                </a:cubicBezTo>
                <a:cubicBezTo>
                  <a:pt x="67874" y="30791"/>
                  <a:pt x="67934" y="30822"/>
                  <a:pt x="67934" y="30852"/>
                </a:cubicBezTo>
                <a:cubicBezTo>
                  <a:pt x="67995" y="30639"/>
                  <a:pt x="68026" y="30396"/>
                  <a:pt x="68117" y="30183"/>
                </a:cubicBezTo>
                <a:cubicBezTo>
                  <a:pt x="68026" y="30122"/>
                  <a:pt x="67934" y="30062"/>
                  <a:pt x="67782" y="29940"/>
                </a:cubicBezTo>
                <a:cubicBezTo>
                  <a:pt x="68026" y="29910"/>
                  <a:pt x="68178" y="29879"/>
                  <a:pt x="68390" y="29818"/>
                </a:cubicBezTo>
                <a:lnTo>
                  <a:pt x="68390" y="29818"/>
                </a:lnTo>
                <a:cubicBezTo>
                  <a:pt x="68330" y="29970"/>
                  <a:pt x="68299" y="30062"/>
                  <a:pt x="68299" y="30122"/>
                </a:cubicBezTo>
                <a:cubicBezTo>
                  <a:pt x="68421" y="30335"/>
                  <a:pt x="68542" y="30487"/>
                  <a:pt x="68634" y="30670"/>
                </a:cubicBezTo>
                <a:lnTo>
                  <a:pt x="68542" y="30882"/>
                </a:lnTo>
                <a:cubicBezTo>
                  <a:pt x="68421" y="30882"/>
                  <a:pt x="68330" y="30852"/>
                  <a:pt x="68147" y="30822"/>
                </a:cubicBezTo>
                <a:lnTo>
                  <a:pt x="68147" y="30822"/>
                </a:lnTo>
                <a:cubicBezTo>
                  <a:pt x="68287" y="30978"/>
                  <a:pt x="68406" y="31045"/>
                  <a:pt x="68505" y="31045"/>
                </a:cubicBezTo>
                <a:cubicBezTo>
                  <a:pt x="68579" y="31045"/>
                  <a:pt x="68642" y="31008"/>
                  <a:pt x="68694" y="30943"/>
                </a:cubicBezTo>
                <a:cubicBezTo>
                  <a:pt x="69029" y="30578"/>
                  <a:pt x="69302" y="30214"/>
                  <a:pt x="69606" y="29818"/>
                </a:cubicBezTo>
                <a:cubicBezTo>
                  <a:pt x="69606" y="29818"/>
                  <a:pt x="69545" y="29788"/>
                  <a:pt x="69545" y="29758"/>
                </a:cubicBezTo>
                <a:cubicBezTo>
                  <a:pt x="69454" y="29788"/>
                  <a:pt x="69363" y="29788"/>
                  <a:pt x="69302" y="29818"/>
                </a:cubicBezTo>
                <a:cubicBezTo>
                  <a:pt x="69211" y="29727"/>
                  <a:pt x="69150" y="29606"/>
                  <a:pt x="69029" y="29484"/>
                </a:cubicBezTo>
                <a:cubicBezTo>
                  <a:pt x="69150" y="29423"/>
                  <a:pt x="69241" y="29363"/>
                  <a:pt x="69454" y="29271"/>
                </a:cubicBezTo>
                <a:cubicBezTo>
                  <a:pt x="69211" y="29150"/>
                  <a:pt x="69029" y="29028"/>
                  <a:pt x="68877" y="28967"/>
                </a:cubicBezTo>
                <a:lnTo>
                  <a:pt x="68998" y="28846"/>
                </a:lnTo>
                <a:lnTo>
                  <a:pt x="70001" y="28846"/>
                </a:lnTo>
                <a:cubicBezTo>
                  <a:pt x="70001" y="28603"/>
                  <a:pt x="70062" y="28420"/>
                  <a:pt x="70062" y="28268"/>
                </a:cubicBezTo>
                <a:cubicBezTo>
                  <a:pt x="70153" y="28147"/>
                  <a:pt x="70275" y="28086"/>
                  <a:pt x="70427" y="27995"/>
                </a:cubicBezTo>
                <a:cubicBezTo>
                  <a:pt x="70515" y="28072"/>
                  <a:pt x="70595" y="28101"/>
                  <a:pt x="70672" y="28101"/>
                </a:cubicBezTo>
                <a:cubicBezTo>
                  <a:pt x="70806" y="28101"/>
                  <a:pt x="70930" y="28011"/>
                  <a:pt x="71065" y="27934"/>
                </a:cubicBezTo>
                <a:lnTo>
                  <a:pt x="71065" y="27934"/>
                </a:lnTo>
                <a:cubicBezTo>
                  <a:pt x="71035" y="28056"/>
                  <a:pt x="71004" y="28147"/>
                  <a:pt x="70974" y="28238"/>
                </a:cubicBezTo>
                <a:cubicBezTo>
                  <a:pt x="70974" y="28238"/>
                  <a:pt x="70974" y="28268"/>
                  <a:pt x="70913" y="28390"/>
                </a:cubicBezTo>
                <a:cubicBezTo>
                  <a:pt x="71065" y="28299"/>
                  <a:pt x="71187" y="28268"/>
                  <a:pt x="71308" y="28238"/>
                </a:cubicBezTo>
                <a:cubicBezTo>
                  <a:pt x="71308" y="27843"/>
                  <a:pt x="71278" y="27478"/>
                  <a:pt x="71278" y="27174"/>
                </a:cubicBezTo>
                <a:cubicBezTo>
                  <a:pt x="71430" y="27022"/>
                  <a:pt x="71491" y="26931"/>
                  <a:pt x="71612" y="26870"/>
                </a:cubicBezTo>
                <a:cubicBezTo>
                  <a:pt x="71643" y="26627"/>
                  <a:pt x="71673" y="26414"/>
                  <a:pt x="71734" y="26232"/>
                </a:cubicBezTo>
                <a:cubicBezTo>
                  <a:pt x="71830" y="26208"/>
                  <a:pt x="71929" y="26200"/>
                  <a:pt x="72030" y="26200"/>
                </a:cubicBezTo>
                <a:cubicBezTo>
                  <a:pt x="72195" y="26200"/>
                  <a:pt x="72365" y="26221"/>
                  <a:pt x="72530" y="26221"/>
                </a:cubicBezTo>
                <a:cubicBezTo>
                  <a:pt x="72773" y="26221"/>
                  <a:pt x="73004" y="26177"/>
                  <a:pt x="73193" y="25958"/>
                </a:cubicBezTo>
                <a:lnTo>
                  <a:pt x="73193" y="25381"/>
                </a:lnTo>
                <a:lnTo>
                  <a:pt x="73162" y="25381"/>
                </a:lnTo>
                <a:cubicBezTo>
                  <a:pt x="73162" y="25533"/>
                  <a:pt x="73132" y="25685"/>
                  <a:pt x="73132" y="25806"/>
                </a:cubicBezTo>
                <a:cubicBezTo>
                  <a:pt x="73011" y="25837"/>
                  <a:pt x="72950" y="25867"/>
                  <a:pt x="72859" y="25928"/>
                </a:cubicBezTo>
                <a:cubicBezTo>
                  <a:pt x="72646" y="25776"/>
                  <a:pt x="72433" y="25654"/>
                  <a:pt x="72251" y="25533"/>
                </a:cubicBezTo>
                <a:cubicBezTo>
                  <a:pt x="72251" y="25533"/>
                  <a:pt x="72281" y="25502"/>
                  <a:pt x="72281" y="25472"/>
                </a:cubicBezTo>
                <a:cubicBezTo>
                  <a:pt x="72433" y="25502"/>
                  <a:pt x="72646" y="25563"/>
                  <a:pt x="72798" y="25624"/>
                </a:cubicBezTo>
                <a:lnTo>
                  <a:pt x="72798" y="24864"/>
                </a:lnTo>
                <a:cubicBezTo>
                  <a:pt x="72889" y="24803"/>
                  <a:pt x="73041" y="24803"/>
                  <a:pt x="73193" y="24803"/>
                </a:cubicBezTo>
                <a:cubicBezTo>
                  <a:pt x="73254" y="24773"/>
                  <a:pt x="73284" y="24712"/>
                  <a:pt x="73314" y="24621"/>
                </a:cubicBezTo>
                <a:cubicBezTo>
                  <a:pt x="73193" y="24590"/>
                  <a:pt x="73132" y="24560"/>
                  <a:pt x="73041" y="24499"/>
                </a:cubicBezTo>
                <a:cubicBezTo>
                  <a:pt x="73162" y="24469"/>
                  <a:pt x="73254" y="24408"/>
                  <a:pt x="73345" y="24347"/>
                </a:cubicBezTo>
                <a:cubicBezTo>
                  <a:pt x="73284" y="24256"/>
                  <a:pt x="73254" y="24165"/>
                  <a:pt x="73193" y="24134"/>
                </a:cubicBezTo>
                <a:cubicBezTo>
                  <a:pt x="73345" y="23891"/>
                  <a:pt x="73558" y="23709"/>
                  <a:pt x="73740" y="23496"/>
                </a:cubicBezTo>
                <a:cubicBezTo>
                  <a:pt x="73618" y="23435"/>
                  <a:pt x="73497" y="23375"/>
                  <a:pt x="73345" y="23283"/>
                </a:cubicBezTo>
                <a:cubicBezTo>
                  <a:pt x="73497" y="23192"/>
                  <a:pt x="73618" y="23101"/>
                  <a:pt x="73740" y="23040"/>
                </a:cubicBezTo>
                <a:cubicBezTo>
                  <a:pt x="73801" y="23071"/>
                  <a:pt x="73922" y="23101"/>
                  <a:pt x="74074" y="23131"/>
                </a:cubicBezTo>
                <a:cubicBezTo>
                  <a:pt x="74014" y="22949"/>
                  <a:pt x="73922" y="22888"/>
                  <a:pt x="73892" y="22767"/>
                </a:cubicBezTo>
                <a:cubicBezTo>
                  <a:pt x="73953" y="22675"/>
                  <a:pt x="74044" y="22645"/>
                  <a:pt x="74105" y="22584"/>
                </a:cubicBezTo>
                <a:cubicBezTo>
                  <a:pt x="74196" y="22675"/>
                  <a:pt x="74226" y="22797"/>
                  <a:pt x="74257" y="22919"/>
                </a:cubicBezTo>
                <a:cubicBezTo>
                  <a:pt x="74470" y="22736"/>
                  <a:pt x="74621" y="22615"/>
                  <a:pt x="74773" y="22463"/>
                </a:cubicBezTo>
                <a:cubicBezTo>
                  <a:pt x="74834" y="22493"/>
                  <a:pt x="74925" y="22584"/>
                  <a:pt x="75017" y="22615"/>
                </a:cubicBezTo>
                <a:cubicBezTo>
                  <a:pt x="75108" y="22372"/>
                  <a:pt x="75138" y="22220"/>
                  <a:pt x="75169" y="22037"/>
                </a:cubicBezTo>
                <a:lnTo>
                  <a:pt x="75260" y="22128"/>
                </a:lnTo>
                <a:cubicBezTo>
                  <a:pt x="75412" y="22037"/>
                  <a:pt x="75564" y="21976"/>
                  <a:pt x="75685" y="21885"/>
                </a:cubicBezTo>
                <a:cubicBezTo>
                  <a:pt x="75625" y="21703"/>
                  <a:pt x="75625" y="21581"/>
                  <a:pt x="75625" y="21460"/>
                </a:cubicBezTo>
                <a:cubicBezTo>
                  <a:pt x="75898" y="21399"/>
                  <a:pt x="76172" y="21368"/>
                  <a:pt x="76445" y="21277"/>
                </a:cubicBezTo>
                <a:cubicBezTo>
                  <a:pt x="76384" y="21277"/>
                  <a:pt x="76384" y="21247"/>
                  <a:pt x="76384" y="21247"/>
                </a:cubicBezTo>
                <a:cubicBezTo>
                  <a:pt x="76506" y="21216"/>
                  <a:pt x="76597" y="21125"/>
                  <a:pt x="76688" y="21065"/>
                </a:cubicBezTo>
                <a:cubicBezTo>
                  <a:pt x="76749" y="20791"/>
                  <a:pt x="76780" y="20517"/>
                  <a:pt x="76810" y="20213"/>
                </a:cubicBezTo>
                <a:cubicBezTo>
                  <a:pt x="76962" y="20335"/>
                  <a:pt x="77114" y="20396"/>
                  <a:pt x="77266" y="20517"/>
                </a:cubicBezTo>
                <a:cubicBezTo>
                  <a:pt x="77144" y="20213"/>
                  <a:pt x="77084" y="19940"/>
                  <a:pt x="77053" y="19758"/>
                </a:cubicBezTo>
                <a:cubicBezTo>
                  <a:pt x="77181" y="19539"/>
                  <a:pt x="77298" y="19429"/>
                  <a:pt x="77436" y="19429"/>
                </a:cubicBezTo>
                <a:cubicBezTo>
                  <a:pt x="77529" y="19429"/>
                  <a:pt x="77631" y="19478"/>
                  <a:pt x="77752" y="19575"/>
                </a:cubicBezTo>
                <a:cubicBezTo>
                  <a:pt x="77722" y="19393"/>
                  <a:pt x="77691" y="19271"/>
                  <a:pt x="77661" y="19119"/>
                </a:cubicBezTo>
                <a:lnTo>
                  <a:pt x="77661" y="19119"/>
                </a:lnTo>
                <a:cubicBezTo>
                  <a:pt x="77874" y="19150"/>
                  <a:pt x="78117" y="19150"/>
                  <a:pt x="78178" y="19150"/>
                </a:cubicBezTo>
                <a:cubicBezTo>
                  <a:pt x="78421" y="18967"/>
                  <a:pt x="78512" y="18815"/>
                  <a:pt x="78725" y="18633"/>
                </a:cubicBezTo>
                <a:cubicBezTo>
                  <a:pt x="78725" y="18572"/>
                  <a:pt x="78725" y="18511"/>
                  <a:pt x="78664" y="18359"/>
                </a:cubicBezTo>
                <a:cubicBezTo>
                  <a:pt x="79090" y="18055"/>
                  <a:pt x="79546" y="17751"/>
                  <a:pt x="80032" y="17417"/>
                </a:cubicBezTo>
                <a:lnTo>
                  <a:pt x="79515" y="17143"/>
                </a:lnTo>
                <a:cubicBezTo>
                  <a:pt x="79728" y="17052"/>
                  <a:pt x="79880" y="17022"/>
                  <a:pt x="80093" y="16992"/>
                </a:cubicBezTo>
                <a:cubicBezTo>
                  <a:pt x="80002" y="16840"/>
                  <a:pt x="79941" y="16748"/>
                  <a:pt x="79880" y="16688"/>
                </a:cubicBezTo>
                <a:cubicBezTo>
                  <a:pt x="80002" y="16566"/>
                  <a:pt x="80093" y="16444"/>
                  <a:pt x="80184" y="16353"/>
                </a:cubicBezTo>
                <a:cubicBezTo>
                  <a:pt x="80275" y="16384"/>
                  <a:pt x="80336" y="16444"/>
                  <a:pt x="80336" y="16444"/>
                </a:cubicBezTo>
                <a:lnTo>
                  <a:pt x="81065" y="16444"/>
                </a:lnTo>
                <a:cubicBezTo>
                  <a:pt x="81187" y="16292"/>
                  <a:pt x="81248" y="16140"/>
                  <a:pt x="81369" y="15988"/>
                </a:cubicBezTo>
                <a:cubicBezTo>
                  <a:pt x="81461" y="16080"/>
                  <a:pt x="81521" y="16140"/>
                  <a:pt x="81643" y="16292"/>
                </a:cubicBezTo>
                <a:cubicBezTo>
                  <a:pt x="81552" y="15624"/>
                  <a:pt x="81552" y="15624"/>
                  <a:pt x="81187" y="15593"/>
                </a:cubicBezTo>
                <a:cubicBezTo>
                  <a:pt x="81157" y="15654"/>
                  <a:pt x="81157" y="15776"/>
                  <a:pt x="81065" y="15928"/>
                </a:cubicBezTo>
                <a:cubicBezTo>
                  <a:pt x="80913" y="15745"/>
                  <a:pt x="80792" y="15593"/>
                  <a:pt x="80701" y="15381"/>
                </a:cubicBezTo>
                <a:cubicBezTo>
                  <a:pt x="80883" y="15350"/>
                  <a:pt x="80944" y="15320"/>
                  <a:pt x="81035" y="15320"/>
                </a:cubicBezTo>
                <a:cubicBezTo>
                  <a:pt x="81065" y="15198"/>
                  <a:pt x="81096" y="15077"/>
                  <a:pt x="81157" y="15016"/>
                </a:cubicBezTo>
                <a:lnTo>
                  <a:pt x="81491" y="15016"/>
                </a:lnTo>
                <a:cubicBezTo>
                  <a:pt x="81400" y="14894"/>
                  <a:pt x="81309" y="14773"/>
                  <a:pt x="81248" y="14712"/>
                </a:cubicBezTo>
                <a:lnTo>
                  <a:pt x="81248" y="14286"/>
                </a:lnTo>
                <a:cubicBezTo>
                  <a:pt x="81400" y="14226"/>
                  <a:pt x="81552" y="14104"/>
                  <a:pt x="81643" y="14074"/>
                </a:cubicBezTo>
                <a:cubicBezTo>
                  <a:pt x="81704" y="13678"/>
                  <a:pt x="81795" y="13374"/>
                  <a:pt x="81856" y="13040"/>
                </a:cubicBezTo>
                <a:cubicBezTo>
                  <a:pt x="81977" y="13101"/>
                  <a:pt x="82068" y="13162"/>
                  <a:pt x="82160" y="13222"/>
                </a:cubicBezTo>
                <a:cubicBezTo>
                  <a:pt x="82160" y="13010"/>
                  <a:pt x="82129" y="12888"/>
                  <a:pt x="82129" y="12706"/>
                </a:cubicBezTo>
                <a:cubicBezTo>
                  <a:pt x="82281" y="12645"/>
                  <a:pt x="82403" y="12615"/>
                  <a:pt x="82555" y="12584"/>
                </a:cubicBezTo>
                <a:lnTo>
                  <a:pt x="82555" y="12463"/>
                </a:lnTo>
                <a:cubicBezTo>
                  <a:pt x="82372" y="12432"/>
                  <a:pt x="82129" y="12402"/>
                  <a:pt x="81916" y="12341"/>
                </a:cubicBezTo>
                <a:cubicBezTo>
                  <a:pt x="81856" y="12280"/>
                  <a:pt x="81856" y="12128"/>
                  <a:pt x="81825" y="11976"/>
                </a:cubicBezTo>
                <a:cubicBezTo>
                  <a:pt x="81704" y="11946"/>
                  <a:pt x="81612" y="11855"/>
                  <a:pt x="81491" y="11824"/>
                </a:cubicBezTo>
                <a:cubicBezTo>
                  <a:pt x="81521" y="11672"/>
                  <a:pt x="81521" y="11490"/>
                  <a:pt x="81552" y="11247"/>
                </a:cubicBezTo>
                <a:lnTo>
                  <a:pt x="81552" y="11247"/>
                </a:lnTo>
                <a:cubicBezTo>
                  <a:pt x="81461" y="11399"/>
                  <a:pt x="81369" y="11520"/>
                  <a:pt x="81339" y="11581"/>
                </a:cubicBezTo>
                <a:cubicBezTo>
                  <a:pt x="81612" y="11855"/>
                  <a:pt x="81309" y="12128"/>
                  <a:pt x="81339" y="12402"/>
                </a:cubicBezTo>
                <a:cubicBezTo>
                  <a:pt x="81309" y="12432"/>
                  <a:pt x="81248" y="12432"/>
                  <a:pt x="81217" y="12432"/>
                </a:cubicBezTo>
                <a:cubicBezTo>
                  <a:pt x="81157" y="12250"/>
                  <a:pt x="81096" y="12037"/>
                  <a:pt x="81035" y="11855"/>
                </a:cubicBezTo>
                <a:lnTo>
                  <a:pt x="80944" y="11855"/>
                </a:lnTo>
                <a:lnTo>
                  <a:pt x="80944" y="12615"/>
                </a:lnTo>
                <a:cubicBezTo>
                  <a:pt x="80832" y="12615"/>
                  <a:pt x="80766" y="12490"/>
                  <a:pt x="80669" y="12490"/>
                </a:cubicBezTo>
                <a:cubicBezTo>
                  <a:pt x="80608" y="12490"/>
                  <a:pt x="80533" y="12540"/>
                  <a:pt x="80427" y="12706"/>
                </a:cubicBezTo>
                <a:cubicBezTo>
                  <a:pt x="80397" y="12250"/>
                  <a:pt x="80397" y="11976"/>
                  <a:pt x="80336" y="11672"/>
                </a:cubicBezTo>
                <a:lnTo>
                  <a:pt x="80275" y="11672"/>
                </a:lnTo>
                <a:cubicBezTo>
                  <a:pt x="80336" y="11520"/>
                  <a:pt x="80457" y="11399"/>
                  <a:pt x="80579" y="11216"/>
                </a:cubicBezTo>
                <a:cubicBezTo>
                  <a:pt x="80640" y="11277"/>
                  <a:pt x="80731" y="11338"/>
                  <a:pt x="80761" y="11368"/>
                </a:cubicBezTo>
                <a:cubicBezTo>
                  <a:pt x="80701" y="11520"/>
                  <a:pt x="80640" y="11642"/>
                  <a:pt x="80579" y="11733"/>
                </a:cubicBezTo>
                <a:cubicBezTo>
                  <a:pt x="80609" y="11733"/>
                  <a:pt x="80609" y="11794"/>
                  <a:pt x="80640" y="11794"/>
                </a:cubicBezTo>
                <a:lnTo>
                  <a:pt x="81035" y="11399"/>
                </a:lnTo>
                <a:cubicBezTo>
                  <a:pt x="81157" y="11429"/>
                  <a:pt x="81217" y="11520"/>
                  <a:pt x="81339" y="11581"/>
                </a:cubicBezTo>
                <a:cubicBezTo>
                  <a:pt x="81369" y="11277"/>
                  <a:pt x="81369" y="10943"/>
                  <a:pt x="81400" y="10608"/>
                </a:cubicBezTo>
                <a:cubicBezTo>
                  <a:pt x="80854" y="10348"/>
                  <a:pt x="80290" y="10253"/>
                  <a:pt x="79708" y="10253"/>
                </a:cubicBezTo>
                <a:cubicBezTo>
                  <a:pt x="79544" y="10253"/>
                  <a:pt x="79378" y="10261"/>
                  <a:pt x="79211" y="10274"/>
                </a:cubicBezTo>
                <a:cubicBezTo>
                  <a:pt x="79059" y="10153"/>
                  <a:pt x="78938" y="10031"/>
                  <a:pt x="78786" y="9909"/>
                </a:cubicBezTo>
                <a:cubicBezTo>
                  <a:pt x="78755" y="10061"/>
                  <a:pt x="78755" y="10153"/>
                  <a:pt x="78725" y="10274"/>
                </a:cubicBezTo>
                <a:cubicBezTo>
                  <a:pt x="78603" y="10183"/>
                  <a:pt x="78512" y="10153"/>
                  <a:pt x="78482" y="10153"/>
                </a:cubicBezTo>
                <a:cubicBezTo>
                  <a:pt x="78512" y="10001"/>
                  <a:pt x="78512" y="9879"/>
                  <a:pt x="78512" y="9757"/>
                </a:cubicBezTo>
                <a:lnTo>
                  <a:pt x="78026" y="9757"/>
                </a:lnTo>
                <a:cubicBezTo>
                  <a:pt x="78056" y="9666"/>
                  <a:pt x="78056" y="9514"/>
                  <a:pt x="78056" y="9362"/>
                </a:cubicBezTo>
                <a:cubicBezTo>
                  <a:pt x="78269" y="9362"/>
                  <a:pt x="78421" y="9393"/>
                  <a:pt x="78603" y="9393"/>
                </a:cubicBezTo>
                <a:cubicBezTo>
                  <a:pt x="78509" y="9204"/>
                  <a:pt x="78415" y="9121"/>
                  <a:pt x="78277" y="9121"/>
                </a:cubicBezTo>
                <a:cubicBezTo>
                  <a:pt x="78193" y="9121"/>
                  <a:pt x="78092" y="9152"/>
                  <a:pt x="77965" y="9210"/>
                </a:cubicBezTo>
                <a:cubicBezTo>
                  <a:pt x="78056" y="8967"/>
                  <a:pt x="78117" y="8846"/>
                  <a:pt x="78147" y="8785"/>
                </a:cubicBezTo>
                <a:cubicBezTo>
                  <a:pt x="78330" y="8815"/>
                  <a:pt x="78451" y="8815"/>
                  <a:pt x="78573" y="8815"/>
                </a:cubicBezTo>
                <a:cubicBezTo>
                  <a:pt x="78573" y="8785"/>
                  <a:pt x="78603" y="8754"/>
                  <a:pt x="78603" y="8694"/>
                </a:cubicBezTo>
                <a:cubicBezTo>
                  <a:pt x="78512" y="8602"/>
                  <a:pt x="78421" y="8481"/>
                  <a:pt x="78299" y="8359"/>
                </a:cubicBezTo>
                <a:cubicBezTo>
                  <a:pt x="78056" y="8542"/>
                  <a:pt x="77874" y="8663"/>
                  <a:pt x="77661" y="8815"/>
                </a:cubicBezTo>
                <a:cubicBezTo>
                  <a:pt x="77509" y="8785"/>
                  <a:pt x="77357" y="8694"/>
                  <a:pt x="77205" y="8663"/>
                </a:cubicBezTo>
                <a:cubicBezTo>
                  <a:pt x="77114" y="8754"/>
                  <a:pt x="76992" y="8815"/>
                  <a:pt x="76901" y="8906"/>
                </a:cubicBezTo>
                <a:lnTo>
                  <a:pt x="76901" y="8602"/>
                </a:lnTo>
                <a:lnTo>
                  <a:pt x="76749" y="8663"/>
                </a:lnTo>
                <a:cubicBezTo>
                  <a:pt x="76658" y="8511"/>
                  <a:pt x="76597" y="8359"/>
                  <a:pt x="76506" y="8238"/>
                </a:cubicBezTo>
                <a:cubicBezTo>
                  <a:pt x="76324" y="8390"/>
                  <a:pt x="76172" y="8542"/>
                  <a:pt x="76050" y="8663"/>
                </a:cubicBezTo>
                <a:cubicBezTo>
                  <a:pt x="75716" y="8450"/>
                  <a:pt x="75412" y="8238"/>
                  <a:pt x="75017" y="8025"/>
                </a:cubicBezTo>
                <a:cubicBezTo>
                  <a:pt x="75260" y="7994"/>
                  <a:pt x="75381" y="7934"/>
                  <a:pt x="75473" y="7903"/>
                </a:cubicBezTo>
                <a:cubicBezTo>
                  <a:pt x="75533" y="7903"/>
                  <a:pt x="75533" y="7873"/>
                  <a:pt x="75533" y="7842"/>
                </a:cubicBezTo>
                <a:cubicBezTo>
                  <a:pt x="75412" y="7782"/>
                  <a:pt x="75290" y="7721"/>
                  <a:pt x="75169" y="7690"/>
                </a:cubicBezTo>
                <a:lnTo>
                  <a:pt x="74257" y="9149"/>
                </a:lnTo>
                <a:cubicBezTo>
                  <a:pt x="74196" y="9089"/>
                  <a:pt x="74166" y="8997"/>
                  <a:pt x="74074" y="8967"/>
                </a:cubicBezTo>
                <a:lnTo>
                  <a:pt x="74226" y="8815"/>
                </a:lnTo>
                <a:cubicBezTo>
                  <a:pt x="74044" y="8511"/>
                  <a:pt x="73922" y="8177"/>
                  <a:pt x="73466" y="8177"/>
                </a:cubicBezTo>
                <a:cubicBezTo>
                  <a:pt x="73497" y="8298"/>
                  <a:pt x="73558" y="8359"/>
                  <a:pt x="73588" y="8481"/>
                </a:cubicBezTo>
                <a:lnTo>
                  <a:pt x="73254" y="8481"/>
                </a:lnTo>
                <a:cubicBezTo>
                  <a:pt x="73193" y="8602"/>
                  <a:pt x="73193" y="8694"/>
                  <a:pt x="73162" y="8815"/>
                </a:cubicBezTo>
                <a:cubicBezTo>
                  <a:pt x="73011" y="8846"/>
                  <a:pt x="72889" y="8906"/>
                  <a:pt x="72737" y="8937"/>
                </a:cubicBezTo>
                <a:cubicBezTo>
                  <a:pt x="72494" y="8602"/>
                  <a:pt x="72129" y="8359"/>
                  <a:pt x="71916" y="8025"/>
                </a:cubicBezTo>
                <a:cubicBezTo>
                  <a:pt x="71837" y="7946"/>
                  <a:pt x="71690" y="7867"/>
                  <a:pt x="71632" y="7867"/>
                </a:cubicBezTo>
                <a:cubicBezTo>
                  <a:pt x="71623" y="7867"/>
                  <a:pt x="71616" y="7869"/>
                  <a:pt x="71612" y="7873"/>
                </a:cubicBezTo>
                <a:cubicBezTo>
                  <a:pt x="71577" y="7915"/>
                  <a:pt x="71545" y="7931"/>
                  <a:pt x="71514" y="7931"/>
                </a:cubicBezTo>
                <a:cubicBezTo>
                  <a:pt x="71421" y="7931"/>
                  <a:pt x="71344" y="7779"/>
                  <a:pt x="71239" y="7779"/>
                </a:cubicBezTo>
                <a:cubicBezTo>
                  <a:pt x="71232" y="7779"/>
                  <a:pt x="71225" y="7780"/>
                  <a:pt x="71217" y="7782"/>
                </a:cubicBezTo>
                <a:cubicBezTo>
                  <a:pt x="71217" y="7873"/>
                  <a:pt x="71187" y="7934"/>
                  <a:pt x="71156" y="8025"/>
                </a:cubicBezTo>
                <a:cubicBezTo>
                  <a:pt x="70974" y="8025"/>
                  <a:pt x="70792" y="7984"/>
                  <a:pt x="70618" y="7984"/>
                </a:cubicBezTo>
                <a:cubicBezTo>
                  <a:pt x="70532" y="7984"/>
                  <a:pt x="70447" y="7994"/>
                  <a:pt x="70366" y="8025"/>
                </a:cubicBezTo>
                <a:cubicBezTo>
                  <a:pt x="70224" y="8065"/>
                  <a:pt x="70093" y="8086"/>
                  <a:pt x="69965" y="8086"/>
                </a:cubicBezTo>
                <a:cubicBezTo>
                  <a:pt x="69711" y="8086"/>
                  <a:pt x="69474" y="8005"/>
                  <a:pt x="69211" y="7842"/>
                </a:cubicBezTo>
                <a:cubicBezTo>
                  <a:pt x="68937" y="7630"/>
                  <a:pt x="68634" y="7538"/>
                  <a:pt x="68390" y="7387"/>
                </a:cubicBezTo>
                <a:cubicBezTo>
                  <a:pt x="68299" y="7326"/>
                  <a:pt x="68178" y="7326"/>
                  <a:pt x="68026" y="7295"/>
                </a:cubicBezTo>
                <a:lnTo>
                  <a:pt x="68026" y="7295"/>
                </a:lnTo>
                <a:cubicBezTo>
                  <a:pt x="68299" y="7721"/>
                  <a:pt x="68299" y="7782"/>
                  <a:pt x="68086" y="8086"/>
                </a:cubicBezTo>
                <a:cubicBezTo>
                  <a:pt x="67995" y="8025"/>
                  <a:pt x="67965" y="7934"/>
                  <a:pt x="67934" y="7873"/>
                </a:cubicBezTo>
                <a:cubicBezTo>
                  <a:pt x="67874" y="7903"/>
                  <a:pt x="67874" y="7903"/>
                  <a:pt x="67843" y="7903"/>
                </a:cubicBezTo>
                <a:cubicBezTo>
                  <a:pt x="67874" y="8086"/>
                  <a:pt x="67934" y="8238"/>
                  <a:pt x="67965" y="8450"/>
                </a:cubicBezTo>
                <a:cubicBezTo>
                  <a:pt x="67881" y="8482"/>
                  <a:pt x="67801" y="8499"/>
                  <a:pt x="67725" y="8499"/>
                </a:cubicBezTo>
                <a:cubicBezTo>
                  <a:pt x="67582" y="8499"/>
                  <a:pt x="67456" y="8438"/>
                  <a:pt x="67357" y="8298"/>
                </a:cubicBezTo>
                <a:cubicBezTo>
                  <a:pt x="67357" y="8177"/>
                  <a:pt x="67327" y="8025"/>
                  <a:pt x="67327" y="7903"/>
                </a:cubicBezTo>
                <a:cubicBezTo>
                  <a:pt x="67051" y="7738"/>
                  <a:pt x="66901" y="7374"/>
                  <a:pt x="66537" y="7374"/>
                </a:cubicBezTo>
                <a:cubicBezTo>
                  <a:pt x="66498" y="7374"/>
                  <a:pt x="66458" y="7378"/>
                  <a:pt x="66415" y="7387"/>
                </a:cubicBezTo>
                <a:cubicBezTo>
                  <a:pt x="66415" y="7265"/>
                  <a:pt x="66415" y="7143"/>
                  <a:pt x="66445" y="7022"/>
                </a:cubicBezTo>
                <a:lnTo>
                  <a:pt x="66445" y="7022"/>
                </a:lnTo>
                <a:cubicBezTo>
                  <a:pt x="66263" y="7083"/>
                  <a:pt x="66111" y="7113"/>
                  <a:pt x="65989" y="7143"/>
                </a:cubicBezTo>
                <a:cubicBezTo>
                  <a:pt x="65868" y="7083"/>
                  <a:pt x="65807" y="6991"/>
                  <a:pt x="65685" y="6931"/>
                </a:cubicBezTo>
                <a:cubicBezTo>
                  <a:pt x="65442" y="7022"/>
                  <a:pt x="65260" y="7143"/>
                  <a:pt x="65047" y="7265"/>
                </a:cubicBezTo>
                <a:cubicBezTo>
                  <a:pt x="64956" y="7113"/>
                  <a:pt x="64895" y="6991"/>
                  <a:pt x="64804" y="6839"/>
                </a:cubicBezTo>
                <a:cubicBezTo>
                  <a:pt x="64530" y="6931"/>
                  <a:pt x="64348" y="6961"/>
                  <a:pt x="64135" y="6991"/>
                </a:cubicBezTo>
                <a:cubicBezTo>
                  <a:pt x="64135" y="7295"/>
                  <a:pt x="63831" y="7387"/>
                  <a:pt x="63679" y="7538"/>
                </a:cubicBezTo>
                <a:cubicBezTo>
                  <a:pt x="63588" y="7630"/>
                  <a:pt x="63922" y="7721"/>
                  <a:pt x="63618" y="7873"/>
                </a:cubicBezTo>
                <a:cubicBezTo>
                  <a:pt x="63466" y="7690"/>
                  <a:pt x="63314" y="7447"/>
                  <a:pt x="63162" y="7235"/>
                </a:cubicBezTo>
                <a:cubicBezTo>
                  <a:pt x="63010" y="6961"/>
                  <a:pt x="62950" y="6657"/>
                  <a:pt x="62615" y="6535"/>
                </a:cubicBezTo>
                <a:cubicBezTo>
                  <a:pt x="62524" y="6566"/>
                  <a:pt x="62463" y="6657"/>
                  <a:pt x="62372" y="6718"/>
                </a:cubicBezTo>
                <a:cubicBezTo>
                  <a:pt x="62220" y="6535"/>
                  <a:pt x="62098" y="6383"/>
                  <a:pt x="62007" y="6201"/>
                </a:cubicBezTo>
                <a:cubicBezTo>
                  <a:pt x="61703" y="6627"/>
                  <a:pt x="61035" y="6566"/>
                  <a:pt x="60883" y="7174"/>
                </a:cubicBezTo>
                <a:cubicBezTo>
                  <a:pt x="61095" y="7143"/>
                  <a:pt x="61187" y="7143"/>
                  <a:pt x="61308" y="7113"/>
                </a:cubicBezTo>
                <a:cubicBezTo>
                  <a:pt x="61460" y="7265"/>
                  <a:pt x="61582" y="7387"/>
                  <a:pt x="61703" y="7538"/>
                </a:cubicBezTo>
                <a:cubicBezTo>
                  <a:pt x="61764" y="7417"/>
                  <a:pt x="61855" y="7326"/>
                  <a:pt x="61916" y="7265"/>
                </a:cubicBezTo>
                <a:cubicBezTo>
                  <a:pt x="62342" y="7417"/>
                  <a:pt x="62706" y="7599"/>
                  <a:pt x="63162" y="7751"/>
                </a:cubicBezTo>
                <a:cubicBezTo>
                  <a:pt x="63102" y="7903"/>
                  <a:pt x="63071" y="8086"/>
                  <a:pt x="62980" y="8298"/>
                </a:cubicBezTo>
                <a:cubicBezTo>
                  <a:pt x="63577" y="8321"/>
                  <a:pt x="64156" y="8431"/>
                  <a:pt x="64757" y="8431"/>
                </a:cubicBezTo>
                <a:cubicBezTo>
                  <a:pt x="64952" y="8431"/>
                  <a:pt x="65150" y="8419"/>
                  <a:pt x="65351" y="8390"/>
                </a:cubicBezTo>
                <a:cubicBezTo>
                  <a:pt x="65229" y="8298"/>
                  <a:pt x="65077" y="8177"/>
                  <a:pt x="64956" y="8086"/>
                </a:cubicBezTo>
                <a:cubicBezTo>
                  <a:pt x="64925" y="8177"/>
                  <a:pt x="64834" y="8207"/>
                  <a:pt x="64804" y="8238"/>
                </a:cubicBezTo>
                <a:cubicBezTo>
                  <a:pt x="64773" y="8238"/>
                  <a:pt x="64773" y="8207"/>
                  <a:pt x="64743" y="8207"/>
                </a:cubicBezTo>
                <a:cubicBezTo>
                  <a:pt x="64804" y="8055"/>
                  <a:pt x="64895" y="7934"/>
                  <a:pt x="64925" y="7842"/>
                </a:cubicBezTo>
                <a:cubicBezTo>
                  <a:pt x="65047" y="7873"/>
                  <a:pt x="65138" y="7873"/>
                  <a:pt x="65290" y="7873"/>
                </a:cubicBezTo>
                <a:cubicBezTo>
                  <a:pt x="65381" y="7994"/>
                  <a:pt x="65503" y="8055"/>
                  <a:pt x="65655" y="8207"/>
                </a:cubicBezTo>
                <a:cubicBezTo>
                  <a:pt x="65564" y="8329"/>
                  <a:pt x="65503" y="8390"/>
                  <a:pt x="65412" y="8481"/>
                </a:cubicBezTo>
                <a:cubicBezTo>
                  <a:pt x="65503" y="8754"/>
                  <a:pt x="65746" y="8633"/>
                  <a:pt x="65898" y="8694"/>
                </a:cubicBezTo>
                <a:cubicBezTo>
                  <a:pt x="65938" y="8718"/>
                  <a:pt x="65987" y="8727"/>
                  <a:pt x="66042" y="8727"/>
                </a:cubicBezTo>
                <a:cubicBezTo>
                  <a:pt x="66194" y="8727"/>
                  <a:pt x="66396" y="8655"/>
                  <a:pt x="66597" y="8633"/>
                </a:cubicBezTo>
                <a:cubicBezTo>
                  <a:pt x="66719" y="8754"/>
                  <a:pt x="66901" y="8846"/>
                  <a:pt x="67023" y="8937"/>
                </a:cubicBezTo>
                <a:cubicBezTo>
                  <a:pt x="67539" y="8906"/>
                  <a:pt x="67995" y="8906"/>
                  <a:pt x="68573" y="8846"/>
                </a:cubicBezTo>
                <a:cubicBezTo>
                  <a:pt x="68421" y="8785"/>
                  <a:pt x="68330" y="8754"/>
                  <a:pt x="68238" y="8694"/>
                </a:cubicBezTo>
                <a:cubicBezTo>
                  <a:pt x="68269" y="8602"/>
                  <a:pt x="68269" y="8511"/>
                  <a:pt x="68299" y="8359"/>
                </a:cubicBezTo>
                <a:cubicBezTo>
                  <a:pt x="68421" y="8481"/>
                  <a:pt x="68451" y="8542"/>
                  <a:pt x="68482" y="8602"/>
                </a:cubicBezTo>
                <a:cubicBezTo>
                  <a:pt x="68694" y="8572"/>
                  <a:pt x="68846" y="8572"/>
                  <a:pt x="69029" y="8511"/>
                </a:cubicBezTo>
                <a:lnTo>
                  <a:pt x="69029" y="8785"/>
                </a:lnTo>
                <a:lnTo>
                  <a:pt x="68603" y="8785"/>
                </a:lnTo>
                <a:cubicBezTo>
                  <a:pt x="68983" y="9017"/>
                  <a:pt x="69334" y="9103"/>
                  <a:pt x="69686" y="9103"/>
                </a:cubicBezTo>
                <a:cubicBezTo>
                  <a:pt x="69841" y="9103"/>
                  <a:pt x="69996" y="9086"/>
                  <a:pt x="70153" y="9058"/>
                </a:cubicBezTo>
                <a:cubicBezTo>
                  <a:pt x="70579" y="9423"/>
                  <a:pt x="71187" y="9149"/>
                  <a:pt x="71673" y="9423"/>
                </a:cubicBezTo>
                <a:cubicBezTo>
                  <a:pt x="71673" y="9423"/>
                  <a:pt x="71673" y="9393"/>
                  <a:pt x="71734" y="9393"/>
                </a:cubicBezTo>
                <a:cubicBezTo>
                  <a:pt x="71764" y="9362"/>
                  <a:pt x="71795" y="9271"/>
                  <a:pt x="71795" y="9271"/>
                </a:cubicBezTo>
                <a:cubicBezTo>
                  <a:pt x="72129" y="9362"/>
                  <a:pt x="72403" y="9423"/>
                  <a:pt x="72676" y="9453"/>
                </a:cubicBezTo>
                <a:cubicBezTo>
                  <a:pt x="72980" y="9545"/>
                  <a:pt x="73314" y="9545"/>
                  <a:pt x="73649" y="9575"/>
                </a:cubicBezTo>
                <a:cubicBezTo>
                  <a:pt x="73953" y="9605"/>
                  <a:pt x="74257" y="9666"/>
                  <a:pt x="74561" y="9666"/>
                </a:cubicBezTo>
                <a:lnTo>
                  <a:pt x="74682" y="10001"/>
                </a:lnTo>
                <a:cubicBezTo>
                  <a:pt x="74502" y="10233"/>
                  <a:pt x="74255" y="10312"/>
                  <a:pt x="73944" y="10312"/>
                </a:cubicBezTo>
                <a:cubicBezTo>
                  <a:pt x="73888" y="10312"/>
                  <a:pt x="73830" y="10309"/>
                  <a:pt x="73770" y="10304"/>
                </a:cubicBezTo>
                <a:cubicBezTo>
                  <a:pt x="73770" y="10213"/>
                  <a:pt x="73740" y="10122"/>
                  <a:pt x="73710" y="10001"/>
                </a:cubicBezTo>
                <a:cubicBezTo>
                  <a:pt x="73588" y="10122"/>
                  <a:pt x="73558" y="10183"/>
                  <a:pt x="73466" y="10274"/>
                </a:cubicBezTo>
                <a:cubicBezTo>
                  <a:pt x="73406" y="10183"/>
                  <a:pt x="73314" y="10122"/>
                  <a:pt x="73254" y="10061"/>
                </a:cubicBezTo>
                <a:cubicBezTo>
                  <a:pt x="73132" y="10122"/>
                  <a:pt x="73011" y="10153"/>
                  <a:pt x="72889" y="10213"/>
                </a:cubicBezTo>
                <a:cubicBezTo>
                  <a:pt x="72828" y="10061"/>
                  <a:pt x="72737" y="9909"/>
                  <a:pt x="72646" y="9727"/>
                </a:cubicBezTo>
                <a:cubicBezTo>
                  <a:pt x="72403" y="9879"/>
                  <a:pt x="72251" y="10031"/>
                  <a:pt x="71977" y="10183"/>
                </a:cubicBezTo>
                <a:cubicBezTo>
                  <a:pt x="71886" y="10061"/>
                  <a:pt x="71764" y="9970"/>
                  <a:pt x="71612" y="9849"/>
                </a:cubicBezTo>
                <a:cubicBezTo>
                  <a:pt x="71552" y="9879"/>
                  <a:pt x="71491" y="9909"/>
                  <a:pt x="71460" y="9970"/>
                </a:cubicBezTo>
                <a:cubicBezTo>
                  <a:pt x="71278" y="9849"/>
                  <a:pt x="71065" y="9757"/>
                  <a:pt x="70883" y="9666"/>
                </a:cubicBezTo>
                <a:cubicBezTo>
                  <a:pt x="70822" y="9757"/>
                  <a:pt x="70700" y="9879"/>
                  <a:pt x="70579" y="10031"/>
                </a:cubicBezTo>
                <a:cubicBezTo>
                  <a:pt x="70427" y="9909"/>
                  <a:pt x="70275" y="9849"/>
                  <a:pt x="70153" y="9727"/>
                </a:cubicBezTo>
                <a:cubicBezTo>
                  <a:pt x="69333" y="9666"/>
                  <a:pt x="68482" y="9545"/>
                  <a:pt x="67661" y="9453"/>
                </a:cubicBezTo>
                <a:cubicBezTo>
                  <a:pt x="67600" y="9545"/>
                  <a:pt x="67570" y="9605"/>
                  <a:pt x="67570" y="9666"/>
                </a:cubicBezTo>
                <a:cubicBezTo>
                  <a:pt x="67478" y="9545"/>
                  <a:pt x="67357" y="9362"/>
                  <a:pt x="67235" y="9362"/>
                </a:cubicBezTo>
                <a:cubicBezTo>
                  <a:pt x="66866" y="9316"/>
                  <a:pt x="66479" y="9200"/>
                  <a:pt x="66088" y="9200"/>
                </a:cubicBezTo>
                <a:cubicBezTo>
                  <a:pt x="65964" y="9200"/>
                  <a:pt x="65840" y="9211"/>
                  <a:pt x="65716" y="9241"/>
                </a:cubicBezTo>
                <a:cubicBezTo>
                  <a:pt x="65685" y="9251"/>
                  <a:pt x="65655" y="9254"/>
                  <a:pt x="65624" y="9254"/>
                </a:cubicBezTo>
                <a:cubicBezTo>
                  <a:pt x="65564" y="9254"/>
                  <a:pt x="65503" y="9241"/>
                  <a:pt x="65442" y="9241"/>
                </a:cubicBezTo>
                <a:cubicBezTo>
                  <a:pt x="65412" y="9271"/>
                  <a:pt x="65381" y="9362"/>
                  <a:pt x="65290" y="9423"/>
                </a:cubicBezTo>
                <a:cubicBezTo>
                  <a:pt x="65260" y="9301"/>
                  <a:pt x="65229" y="9271"/>
                  <a:pt x="65229" y="9210"/>
                </a:cubicBezTo>
                <a:cubicBezTo>
                  <a:pt x="65166" y="9236"/>
                  <a:pt x="65108" y="9247"/>
                  <a:pt x="65053" y="9247"/>
                </a:cubicBezTo>
                <a:cubicBezTo>
                  <a:pt x="64790" y="9247"/>
                  <a:pt x="64610" y="8997"/>
                  <a:pt x="64409" y="8997"/>
                </a:cubicBezTo>
                <a:cubicBezTo>
                  <a:pt x="64105" y="9089"/>
                  <a:pt x="63892" y="9210"/>
                  <a:pt x="63618" y="9271"/>
                </a:cubicBezTo>
                <a:cubicBezTo>
                  <a:pt x="63557" y="9089"/>
                  <a:pt x="63466" y="8937"/>
                  <a:pt x="63436" y="8785"/>
                </a:cubicBezTo>
                <a:lnTo>
                  <a:pt x="63405" y="8785"/>
                </a:lnTo>
                <a:lnTo>
                  <a:pt x="63405" y="8997"/>
                </a:lnTo>
                <a:cubicBezTo>
                  <a:pt x="63193" y="8967"/>
                  <a:pt x="63010" y="8937"/>
                  <a:pt x="62798" y="8906"/>
                </a:cubicBezTo>
                <a:cubicBezTo>
                  <a:pt x="62798" y="8785"/>
                  <a:pt x="62828" y="8694"/>
                  <a:pt x="62828" y="8633"/>
                </a:cubicBezTo>
                <a:lnTo>
                  <a:pt x="62798" y="8633"/>
                </a:lnTo>
                <a:cubicBezTo>
                  <a:pt x="62737" y="8754"/>
                  <a:pt x="62676" y="8846"/>
                  <a:pt x="62646" y="8967"/>
                </a:cubicBezTo>
                <a:cubicBezTo>
                  <a:pt x="62554" y="8937"/>
                  <a:pt x="62494" y="8937"/>
                  <a:pt x="62402" y="8906"/>
                </a:cubicBezTo>
                <a:cubicBezTo>
                  <a:pt x="62494" y="8663"/>
                  <a:pt x="62554" y="8481"/>
                  <a:pt x="62646" y="8298"/>
                </a:cubicBezTo>
                <a:lnTo>
                  <a:pt x="62646" y="8298"/>
                </a:lnTo>
                <a:cubicBezTo>
                  <a:pt x="62610" y="8304"/>
                  <a:pt x="62578" y="8306"/>
                  <a:pt x="62548" y="8306"/>
                </a:cubicBezTo>
                <a:cubicBezTo>
                  <a:pt x="62244" y="8306"/>
                  <a:pt x="62204" y="8042"/>
                  <a:pt x="62038" y="7903"/>
                </a:cubicBezTo>
                <a:cubicBezTo>
                  <a:pt x="61804" y="7912"/>
                  <a:pt x="61635" y="7918"/>
                  <a:pt x="61508" y="7918"/>
                </a:cubicBezTo>
                <a:cubicBezTo>
                  <a:pt x="61173" y="7918"/>
                  <a:pt x="61137" y="7875"/>
                  <a:pt x="61004" y="7721"/>
                </a:cubicBezTo>
                <a:cubicBezTo>
                  <a:pt x="60974" y="7782"/>
                  <a:pt x="60974" y="7873"/>
                  <a:pt x="60913" y="7994"/>
                </a:cubicBezTo>
                <a:cubicBezTo>
                  <a:pt x="60852" y="7842"/>
                  <a:pt x="60761" y="7751"/>
                  <a:pt x="60700" y="7630"/>
                </a:cubicBezTo>
                <a:cubicBezTo>
                  <a:pt x="60670" y="7751"/>
                  <a:pt x="60609" y="7842"/>
                  <a:pt x="60548" y="7994"/>
                </a:cubicBezTo>
                <a:cubicBezTo>
                  <a:pt x="60761" y="8055"/>
                  <a:pt x="60974" y="8086"/>
                  <a:pt x="61187" y="8177"/>
                </a:cubicBezTo>
                <a:cubicBezTo>
                  <a:pt x="61126" y="8298"/>
                  <a:pt x="61035" y="8359"/>
                  <a:pt x="61004" y="8390"/>
                </a:cubicBezTo>
                <a:cubicBezTo>
                  <a:pt x="60761" y="8359"/>
                  <a:pt x="60579" y="8298"/>
                  <a:pt x="60396" y="8238"/>
                </a:cubicBezTo>
                <a:lnTo>
                  <a:pt x="60396" y="8663"/>
                </a:lnTo>
                <a:cubicBezTo>
                  <a:pt x="60457" y="8663"/>
                  <a:pt x="60548" y="8694"/>
                  <a:pt x="60609" y="8694"/>
                </a:cubicBezTo>
                <a:lnTo>
                  <a:pt x="60609" y="8815"/>
                </a:lnTo>
                <a:cubicBezTo>
                  <a:pt x="60457" y="8846"/>
                  <a:pt x="60305" y="8846"/>
                  <a:pt x="60244" y="8846"/>
                </a:cubicBezTo>
                <a:cubicBezTo>
                  <a:pt x="60214" y="8633"/>
                  <a:pt x="60153" y="8450"/>
                  <a:pt x="60123" y="8329"/>
                </a:cubicBezTo>
                <a:cubicBezTo>
                  <a:pt x="59986" y="8224"/>
                  <a:pt x="59859" y="8185"/>
                  <a:pt x="59739" y="8185"/>
                </a:cubicBezTo>
                <a:cubicBezTo>
                  <a:pt x="59406" y="8185"/>
                  <a:pt x="59120" y="8481"/>
                  <a:pt x="58785" y="8481"/>
                </a:cubicBezTo>
                <a:cubicBezTo>
                  <a:pt x="58755" y="8359"/>
                  <a:pt x="58725" y="8238"/>
                  <a:pt x="58725" y="8146"/>
                </a:cubicBezTo>
                <a:cubicBezTo>
                  <a:pt x="58329" y="8055"/>
                  <a:pt x="58025" y="7994"/>
                  <a:pt x="57661" y="7873"/>
                </a:cubicBezTo>
                <a:cubicBezTo>
                  <a:pt x="57721" y="7721"/>
                  <a:pt x="57782" y="7569"/>
                  <a:pt x="57813" y="7447"/>
                </a:cubicBezTo>
                <a:cubicBezTo>
                  <a:pt x="58147" y="7447"/>
                  <a:pt x="58451" y="7447"/>
                  <a:pt x="58542" y="7873"/>
                </a:cubicBezTo>
                <a:cubicBezTo>
                  <a:pt x="58633" y="7295"/>
                  <a:pt x="57965" y="7447"/>
                  <a:pt x="57934" y="7083"/>
                </a:cubicBezTo>
                <a:lnTo>
                  <a:pt x="57934" y="7083"/>
                </a:lnTo>
                <a:cubicBezTo>
                  <a:pt x="58136" y="7102"/>
                  <a:pt x="58305" y="7112"/>
                  <a:pt x="58450" y="7112"/>
                </a:cubicBezTo>
                <a:cubicBezTo>
                  <a:pt x="58762" y="7112"/>
                  <a:pt x="58963" y="7065"/>
                  <a:pt x="59150" y="6961"/>
                </a:cubicBezTo>
                <a:cubicBezTo>
                  <a:pt x="58755" y="6870"/>
                  <a:pt x="58451" y="6809"/>
                  <a:pt x="58117" y="6687"/>
                </a:cubicBezTo>
                <a:cubicBezTo>
                  <a:pt x="57965" y="6657"/>
                  <a:pt x="57782" y="6566"/>
                  <a:pt x="57630" y="6505"/>
                </a:cubicBezTo>
                <a:cubicBezTo>
                  <a:pt x="57509" y="6414"/>
                  <a:pt x="57418" y="6323"/>
                  <a:pt x="57326" y="6231"/>
                </a:cubicBezTo>
                <a:cubicBezTo>
                  <a:pt x="57174" y="6353"/>
                  <a:pt x="57053" y="6414"/>
                  <a:pt x="56962" y="6505"/>
                </a:cubicBezTo>
                <a:cubicBezTo>
                  <a:pt x="56335" y="6435"/>
                  <a:pt x="55964" y="6398"/>
                  <a:pt x="55707" y="6398"/>
                </a:cubicBezTo>
                <a:cubicBezTo>
                  <a:pt x="55404" y="6398"/>
                  <a:pt x="55261" y="6451"/>
                  <a:pt x="55047" y="6566"/>
                </a:cubicBezTo>
                <a:cubicBezTo>
                  <a:pt x="55093" y="6566"/>
                  <a:pt x="55140" y="6565"/>
                  <a:pt x="55186" y="6565"/>
                </a:cubicBezTo>
                <a:cubicBezTo>
                  <a:pt x="55438" y="6565"/>
                  <a:pt x="55664" y="6587"/>
                  <a:pt x="55715" y="6870"/>
                </a:cubicBezTo>
                <a:cubicBezTo>
                  <a:pt x="55797" y="6852"/>
                  <a:pt x="55873" y="6839"/>
                  <a:pt x="55944" y="6839"/>
                </a:cubicBezTo>
                <a:cubicBezTo>
                  <a:pt x="56108" y="6839"/>
                  <a:pt x="56238" y="6909"/>
                  <a:pt x="56323" y="7143"/>
                </a:cubicBezTo>
                <a:cubicBezTo>
                  <a:pt x="56445" y="7113"/>
                  <a:pt x="56475" y="7022"/>
                  <a:pt x="56566" y="6991"/>
                </a:cubicBezTo>
                <a:cubicBezTo>
                  <a:pt x="56597" y="7143"/>
                  <a:pt x="56627" y="7265"/>
                  <a:pt x="56627" y="7387"/>
                </a:cubicBezTo>
                <a:cubicBezTo>
                  <a:pt x="56779" y="7295"/>
                  <a:pt x="56901" y="7265"/>
                  <a:pt x="57053" y="7174"/>
                </a:cubicBezTo>
                <a:cubicBezTo>
                  <a:pt x="57083" y="7326"/>
                  <a:pt x="57114" y="7447"/>
                  <a:pt x="57174" y="7599"/>
                </a:cubicBezTo>
                <a:cubicBezTo>
                  <a:pt x="57022" y="7690"/>
                  <a:pt x="56901" y="7782"/>
                  <a:pt x="56749" y="7873"/>
                </a:cubicBezTo>
                <a:cubicBezTo>
                  <a:pt x="56658" y="7751"/>
                  <a:pt x="56566" y="7630"/>
                  <a:pt x="56475" y="7569"/>
                </a:cubicBezTo>
                <a:cubicBezTo>
                  <a:pt x="56354" y="7630"/>
                  <a:pt x="56262" y="7690"/>
                  <a:pt x="56141" y="7751"/>
                </a:cubicBezTo>
                <a:cubicBezTo>
                  <a:pt x="56050" y="7630"/>
                  <a:pt x="55959" y="7538"/>
                  <a:pt x="55867" y="7417"/>
                </a:cubicBezTo>
                <a:cubicBezTo>
                  <a:pt x="55837" y="7538"/>
                  <a:pt x="55807" y="7569"/>
                  <a:pt x="55746" y="7690"/>
                </a:cubicBezTo>
                <a:cubicBezTo>
                  <a:pt x="55627" y="7599"/>
                  <a:pt x="55507" y="7568"/>
                  <a:pt x="55387" y="7568"/>
                </a:cubicBezTo>
                <a:cubicBezTo>
                  <a:pt x="55141" y="7568"/>
                  <a:pt x="54891" y="7697"/>
                  <a:pt x="54631" y="7697"/>
                </a:cubicBezTo>
                <a:cubicBezTo>
                  <a:pt x="54597" y="7697"/>
                  <a:pt x="54564" y="7695"/>
                  <a:pt x="54530" y="7690"/>
                </a:cubicBezTo>
                <a:cubicBezTo>
                  <a:pt x="54469" y="7751"/>
                  <a:pt x="54439" y="7842"/>
                  <a:pt x="54317" y="7903"/>
                </a:cubicBezTo>
                <a:cubicBezTo>
                  <a:pt x="54287" y="7751"/>
                  <a:pt x="54226" y="7630"/>
                  <a:pt x="54196" y="7538"/>
                </a:cubicBezTo>
                <a:cubicBezTo>
                  <a:pt x="54073" y="7591"/>
                  <a:pt x="53958" y="7613"/>
                  <a:pt x="53848" y="7613"/>
                </a:cubicBezTo>
                <a:cubicBezTo>
                  <a:pt x="53575" y="7613"/>
                  <a:pt x="53331" y="7477"/>
                  <a:pt x="53071" y="7326"/>
                </a:cubicBezTo>
                <a:cubicBezTo>
                  <a:pt x="53010" y="7387"/>
                  <a:pt x="52980" y="7417"/>
                  <a:pt x="52980" y="7447"/>
                </a:cubicBezTo>
                <a:cubicBezTo>
                  <a:pt x="52767" y="7417"/>
                  <a:pt x="52615" y="7387"/>
                  <a:pt x="52402" y="7326"/>
                </a:cubicBezTo>
                <a:cubicBezTo>
                  <a:pt x="52311" y="7311"/>
                  <a:pt x="52227" y="7311"/>
                  <a:pt x="52148" y="7311"/>
                </a:cubicBezTo>
                <a:cubicBezTo>
                  <a:pt x="52068" y="7311"/>
                  <a:pt x="51992" y="7311"/>
                  <a:pt x="51916" y="7295"/>
                </a:cubicBezTo>
                <a:cubicBezTo>
                  <a:pt x="51399" y="7174"/>
                  <a:pt x="50822" y="7083"/>
                  <a:pt x="50244" y="6991"/>
                </a:cubicBezTo>
                <a:cubicBezTo>
                  <a:pt x="50153" y="6981"/>
                  <a:pt x="50058" y="6978"/>
                  <a:pt x="49965" y="6978"/>
                </a:cubicBezTo>
                <a:cubicBezTo>
                  <a:pt x="49778" y="6978"/>
                  <a:pt x="49596" y="6991"/>
                  <a:pt x="49454" y="6991"/>
                </a:cubicBezTo>
                <a:cubicBezTo>
                  <a:pt x="49211" y="6931"/>
                  <a:pt x="49059" y="6839"/>
                  <a:pt x="48876" y="6839"/>
                </a:cubicBezTo>
                <a:cubicBezTo>
                  <a:pt x="47934" y="6839"/>
                  <a:pt x="46992" y="6718"/>
                  <a:pt x="46080" y="6535"/>
                </a:cubicBezTo>
                <a:cubicBezTo>
                  <a:pt x="45886" y="6508"/>
                  <a:pt x="45718" y="6379"/>
                  <a:pt x="45575" y="6379"/>
                </a:cubicBezTo>
                <a:cubicBezTo>
                  <a:pt x="45560" y="6379"/>
                  <a:pt x="45546" y="6381"/>
                  <a:pt x="45533" y="6383"/>
                </a:cubicBezTo>
                <a:cubicBezTo>
                  <a:pt x="45514" y="6386"/>
                  <a:pt x="45497" y="6387"/>
                  <a:pt x="45481" y="6387"/>
                </a:cubicBezTo>
                <a:cubicBezTo>
                  <a:pt x="45309" y="6387"/>
                  <a:pt x="45251" y="6249"/>
                  <a:pt x="45168" y="6110"/>
                </a:cubicBezTo>
                <a:cubicBezTo>
                  <a:pt x="45411" y="6080"/>
                  <a:pt x="45624" y="6019"/>
                  <a:pt x="45837" y="5958"/>
                </a:cubicBezTo>
                <a:cubicBezTo>
                  <a:pt x="45989" y="6019"/>
                  <a:pt x="46141" y="6080"/>
                  <a:pt x="46262" y="6110"/>
                </a:cubicBezTo>
                <a:cubicBezTo>
                  <a:pt x="46458" y="5998"/>
                  <a:pt x="46570" y="5938"/>
                  <a:pt x="46667" y="5938"/>
                </a:cubicBezTo>
                <a:cubicBezTo>
                  <a:pt x="46780" y="5938"/>
                  <a:pt x="46872" y="6021"/>
                  <a:pt x="47053" y="6201"/>
                </a:cubicBezTo>
                <a:cubicBezTo>
                  <a:pt x="47116" y="6224"/>
                  <a:pt x="47180" y="6233"/>
                  <a:pt x="47244" y="6233"/>
                </a:cubicBezTo>
                <a:cubicBezTo>
                  <a:pt x="47504" y="6233"/>
                  <a:pt x="47765" y="6081"/>
                  <a:pt x="48035" y="6081"/>
                </a:cubicBezTo>
                <a:cubicBezTo>
                  <a:pt x="48142" y="6081"/>
                  <a:pt x="48250" y="6105"/>
                  <a:pt x="48360" y="6171"/>
                </a:cubicBezTo>
                <a:cubicBezTo>
                  <a:pt x="48360" y="6231"/>
                  <a:pt x="48299" y="6323"/>
                  <a:pt x="48299" y="6383"/>
                </a:cubicBezTo>
                <a:cubicBezTo>
                  <a:pt x="48451" y="6414"/>
                  <a:pt x="48572" y="6475"/>
                  <a:pt x="48664" y="6505"/>
                </a:cubicBezTo>
                <a:cubicBezTo>
                  <a:pt x="48907" y="6414"/>
                  <a:pt x="49150" y="6353"/>
                  <a:pt x="49332" y="6262"/>
                </a:cubicBezTo>
                <a:cubicBezTo>
                  <a:pt x="49363" y="6414"/>
                  <a:pt x="49423" y="6535"/>
                  <a:pt x="49484" y="6687"/>
                </a:cubicBezTo>
                <a:cubicBezTo>
                  <a:pt x="49572" y="6620"/>
                  <a:pt x="49659" y="6596"/>
                  <a:pt x="49745" y="6596"/>
                </a:cubicBezTo>
                <a:cubicBezTo>
                  <a:pt x="49951" y="6596"/>
                  <a:pt x="50153" y="6735"/>
                  <a:pt x="50359" y="6735"/>
                </a:cubicBezTo>
                <a:cubicBezTo>
                  <a:pt x="50451" y="6735"/>
                  <a:pt x="50544" y="6707"/>
                  <a:pt x="50639" y="6627"/>
                </a:cubicBezTo>
                <a:cubicBezTo>
                  <a:pt x="51126" y="6687"/>
                  <a:pt x="51612" y="6779"/>
                  <a:pt x="52189" y="6870"/>
                </a:cubicBezTo>
                <a:cubicBezTo>
                  <a:pt x="52402" y="6931"/>
                  <a:pt x="52767" y="6961"/>
                  <a:pt x="53101" y="6991"/>
                </a:cubicBezTo>
                <a:cubicBezTo>
                  <a:pt x="53132" y="6809"/>
                  <a:pt x="53010" y="6718"/>
                  <a:pt x="52858" y="6687"/>
                </a:cubicBezTo>
                <a:cubicBezTo>
                  <a:pt x="52676" y="6657"/>
                  <a:pt x="52615" y="6535"/>
                  <a:pt x="52676" y="6353"/>
                </a:cubicBezTo>
                <a:cubicBezTo>
                  <a:pt x="52767" y="6353"/>
                  <a:pt x="52828" y="6323"/>
                  <a:pt x="52919" y="6292"/>
                </a:cubicBezTo>
                <a:cubicBezTo>
                  <a:pt x="52847" y="6120"/>
                  <a:pt x="52755" y="6056"/>
                  <a:pt x="52658" y="6056"/>
                </a:cubicBezTo>
                <a:cubicBezTo>
                  <a:pt x="52551" y="6056"/>
                  <a:pt x="52438" y="6135"/>
                  <a:pt x="52341" y="6231"/>
                </a:cubicBezTo>
                <a:cubicBezTo>
                  <a:pt x="52311" y="6171"/>
                  <a:pt x="52311" y="6110"/>
                  <a:pt x="52250" y="6049"/>
                </a:cubicBezTo>
                <a:cubicBezTo>
                  <a:pt x="52159" y="6080"/>
                  <a:pt x="52037" y="6080"/>
                  <a:pt x="51916" y="6080"/>
                </a:cubicBezTo>
                <a:cubicBezTo>
                  <a:pt x="51855" y="6171"/>
                  <a:pt x="51794" y="6231"/>
                  <a:pt x="51764" y="6323"/>
                </a:cubicBezTo>
                <a:cubicBezTo>
                  <a:pt x="51490" y="6140"/>
                  <a:pt x="51247" y="5958"/>
                  <a:pt x="51004" y="5836"/>
                </a:cubicBezTo>
                <a:lnTo>
                  <a:pt x="49636" y="5836"/>
                </a:lnTo>
                <a:cubicBezTo>
                  <a:pt x="49575" y="5897"/>
                  <a:pt x="49423" y="5988"/>
                  <a:pt x="49271" y="6049"/>
                </a:cubicBezTo>
                <a:cubicBezTo>
                  <a:pt x="49180" y="5988"/>
                  <a:pt x="49150" y="5928"/>
                  <a:pt x="49119" y="5867"/>
                </a:cubicBezTo>
                <a:lnTo>
                  <a:pt x="48876" y="5988"/>
                </a:lnTo>
                <a:cubicBezTo>
                  <a:pt x="48846" y="5867"/>
                  <a:pt x="48816" y="5745"/>
                  <a:pt x="48724" y="5624"/>
                </a:cubicBezTo>
                <a:cubicBezTo>
                  <a:pt x="48664" y="5867"/>
                  <a:pt x="48603" y="5988"/>
                  <a:pt x="48572" y="6140"/>
                </a:cubicBezTo>
                <a:cubicBezTo>
                  <a:pt x="48147" y="5988"/>
                  <a:pt x="47660" y="6049"/>
                  <a:pt x="47357" y="5715"/>
                </a:cubicBezTo>
                <a:cubicBezTo>
                  <a:pt x="47205" y="5776"/>
                  <a:pt x="47083" y="5867"/>
                  <a:pt x="46931" y="5928"/>
                </a:cubicBezTo>
                <a:lnTo>
                  <a:pt x="46597" y="5715"/>
                </a:lnTo>
                <a:cubicBezTo>
                  <a:pt x="46627" y="5563"/>
                  <a:pt x="46688" y="5472"/>
                  <a:pt x="46688" y="5380"/>
                </a:cubicBezTo>
                <a:cubicBezTo>
                  <a:pt x="46414" y="5380"/>
                  <a:pt x="46171" y="5320"/>
                  <a:pt x="45928" y="5320"/>
                </a:cubicBezTo>
                <a:cubicBezTo>
                  <a:pt x="45928" y="5411"/>
                  <a:pt x="45867" y="5532"/>
                  <a:pt x="45837" y="5593"/>
                </a:cubicBezTo>
                <a:lnTo>
                  <a:pt x="45624" y="5593"/>
                </a:lnTo>
                <a:lnTo>
                  <a:pt x="45624" y="5289"/>
                </a:lnTo>
                <a:cubicBezTo>
                  <a:pt x="45533" y="5441"/>
                  <a:pt x="45472" y="5532"/>
                  <a:pt x="45350" y="5715"/>
                </a:cubicBezTo>
                <a:cubicBezTo>
                  <a:pt x="45320" y="5532"/>
                  <a:pt x="45320" y="5411"/>
                  <a:pt x="45259" y="5259"/>
                </a:cubicBezTo>
                <a:cubicBezTo>
                  <a:pt x="45168" y="5380"/>
                  <a:pt x="45077" y="5441"/>
                  <a:pt x="44955" y="5593"/>
                </a:cubicBezTo>
                <a:cubicBezTo>
                  <a:pt x="44925" y="5380"/>
                  <a:pt x="44894" y="5259"/>
                  <a:pt x="44864" y="5107"/>
                </a:cubicBezTo>
                <a:lnTo>
                  <a:pt x="43527" y="5107"/>
                </a:lnTo>
                <a:cubicBezTo>
                  <a:pt x="43496" y="5168"/>
                  <a:pt x="43405" y="5259"/>
                  <a:pt x="43344" y="5380"/>
                </a:cubicBezTo>
                <a:cubicBezTo>
                  <a:pt x="43284" y="5259"/>
                  <a:pt x="43284" y="5168"/>
                  <a:pt x="43253" y="5107"/>
                </a:cubicBezTo>
                <a:cubicBezTo>
                  <a:pt x="43192" y="5168"/>
                  <a:pt x="43101" y="5259"/>
                  <a:pt x="43040" y="5380"/>
                </a:cubicBezTo>
                <a:cubicBezTo>
                  <a:pt x="42949" y="5228"/>
                  <a:pt x="42919" y="5137"/>
                  <a:pt x="42919" y="5107"/>
                </a:cubicBezTo>
                <a:cubicBezTo>
                  <a:pt x="42676" y="5137"/>
                  <a:pt x="42493" y="5168"/>
                  <a:pt x="42341" y="5228"/>
                </a:cubicBezTo>
                <a:cubicBezTo>
                  <a:pt x="42280" y="5107"/>
                  <a:pt x="42220" y="5076"/>
                  <a:pt x="42220" y="5076"/>
                </a:cubicBezTo>
                <a:cubicBezTo>
                  <a:pt x="41885" y="5137"/>
                  <a:pt x="41581" y="5168"/>
                  <a:pt x="41308" y="5259"/>
                </a:cubicBezTo>
                <a:lnTo>
                  <a:pt x="41308" y="5320"/>
                </a:lnTo>
                <a:cubicBezTo>
                  <a:pt x="41429" y="5411"/>
                  <a:pt x="41551" y="5441"/>
                  <a:pt x="41612" y="5472"/>
                </a:cubicBezTo>
                <a:cubicBezTo>
                  <a:pt x="41703" y="5411"/>
                  <a:pt x="41733" y="5380"/>
                  <a:pt x="41825" y="5320"/>
                </a:cubicBezTo>
                <a:cubicBezTo>
                  <a:pt x="41855" y="5472"/>
                  <a:pt x="41885" y="5563"/>
                  <a:pt x="41916" y="5684"/>
                </a:cubicBezTo>
                <a:cubicBezTo>
                  <a:pt x="42037" y="5593"/>
                  <a:pt x="42128" y="5532"/>
                  <a:pt x="42189" y="5472"/>
                </a:cubicBezTo>
                <a:cubicBezTo>
                  <a:pt x="42676" y="5745"/>
                  <a:pt x="42676" y="5776"/>
                  <a:pt x="42493" y="6171"/>
                </a:cubicBezTo>
                <a:cubicBezTo>
                  <a:pt x="41460" y="6140"/>
                  <a:pt x="40457" y="6019"/>
                  <a:pt x="39423" y="5715"/>
                </a:cubicBezTo>
                <a:lnTo>
                  <a:pt x="39302" y="5928"/>
                </a:lnTo>
                <a:cubicBezTo>
                  <a:pt x="39241" y="5867"/>
                  <a:pt x="39150" y="5776"/>
                  <a:pt x="39119" y="5715"/>
                </a:cubicBezTo>
                <a:cubicBezTo>
                  <a:pt x="38937" y="5776"/>
                  <a:pt x="38785" y="5836"/>
                  <a:pt x="38572" y="5867"/>
                </a:cubicBezTo>
                <a:cubicBezTo>
                  <a:pt x="38511" y="5776"/>
                  <a:pt x="38481" y="5715"/>
                  <a:pt x="38390" y="5624"/>
                </a:cubicBezTo>
                <a:cubicBezTo>
                  <a:pt x="38359" y="5684"/>
                  <a:pt x="38268" y="5715"/>
                  <a:pt x="38207" y="5745"/>
                </a:cubicBezTo>
                <a:lnTo>
                  <a:pt x="38207" y="5684"/>
                </a:lnTo>
                <a:lnTo>
                  <a:pt x="37265" y="5684"/>
                </a:lnTo>
                <a:cubicBezTo>
                  <a:pt x="37174" y="5593"/>
                  <a:pt x="37144" y="5532"/>
                  <a:pt x="37052" y="5441"/>
                </a:cubicBezTo>
                <a:lnTo>
                  <a:pt x="36900" y="5745"/>
                </a:lnTo>
                <a:cubicBezTo>
                  <a:pt x="36840" y="5472"/>
                  <a:pt x="36748" y="5320"/>
                  <a:pt x="36718" y="5168"/>
                </a:cubicBezTo>
                <a:cubicBezTo>
                  <a:pt x="36657" y="5289"/>
                  <a:pt x="36596" y="5411"/>
                  <a:pt x="36536" y="5532"/>
                </a:cubicBezTo>
                <a:cubicBezTo>
                  <a:pt x="36456" y="5520"/>
                  <a:pt x="36375" y="5515"/>
                  <a:pt x="36293" y="5515"/>
                </a:cubicBezTo>
                <a:cubicBezTo>
                  <a:pt x="36086" y="5515"/>
                  <a:pt x="35873" y="5544"/>
                  <a:pt x="35666" y="5544"/>
                </a:cubicBezTo>
                <a:cubicBezTo>
                  <a:pt x="35360" y="5544"/>
                  <a:pt x="35068" y="5481"/>
                  <a:pt x="34834" y="5168"/>
                </a:cubicBezTo>
                <a:cubicBezTo>
                  <a:pt x="34742" y="5411"/>
                  <a:pt x="34712" y="5684"/>
                  <a:pt x="34560" y="5836"/>
                </a:cubicBezTo>
                <a:cubicBezTo>
                  <a:pt x="34408" y="5988"/>
                  <a:pt x="34165" y="5988"/>
                  <a:pt x="33982" y="6049"/>
                </a:cubicBezTo>
                <a:cubicBezTo>
                  <a:pt x="33982" y="5776"/>
                  <a:pt x="33952" y="5563"/>
                  <a:pt x="33952" y="5289"/>
                </a:cubicBezTo>
                <a:cubicBezTo>
                  <a:pt x="33843" y="5315"/>
                  <a:pt x="33739" y="5327"/>
                  <a:pt x="33640" y="5327"/>
                </a:cubicBezTo>
                <a:cubicBezTo>
                  <a:pt x="33159" y="5327"/>
                  <a:pt x="32785" y="5050"/>
                  <a:pt x="32432" y="4772"/>
                </a:cubicBezTo>
                <a:cubicBezTo>
                  <a:pt x="32322" y="4772"/>
                  <a:pt x="32292" y="4965"/>
                  <a:pt x="32178" y="4965"/>
                </a:cubicBezTo>
                <a:cubicBezTo>
                  <a:pt x="32136" y="4965"/>
                  <a:pt x="32081" y="4938"/>
                  <a:pt x="32007" y="4864"/>
                </a:cubicBezTo>
                <a:cubicBezTo>
                  <a:pt x="32094" y="4767"/>
                  <a:pt x="32144" y="4669"/>
                  <a:pt x="32167" y="4572"/>
                </a:cubicBezTo>
                <a:lnTo>
                  <a:pt x="32167" y="4572"/>
                </a:lnTo>
                <a:cubicBezTo>
                  <a:pt x="31966" y="4688"/>
                  <a:pt x="31820" y="4775"/>
                  <a:pt x="31703" y="4833"/>
                </a:cubicBezTo>
                <a:cubicBezTo>
                  <a:pt x="31520" y="4712"/>
                  <a:pt x="31399" y="4651"/>
                  <a:pt x="31247" y="4560"/>
                </a:cubicBezTo>
                <a:cubicBezTo>
                  <a:pt x="31247" y="4621"/>
                  <a:pt x="31216" y="4621"/>
                  <a:pt x="31216" y="4651"/>
                </a:cubicBezTo>
                <a:cubicBezTo>
                  <a:pt x="31186" y="4529"/>
                  <a:pt x="31095" y="4469"/>
                  <a:pt x="31064" y="4317"/>
                </a:cubicBezTo>
                <a:lnTo>
                  <a:pt x="31064" y="4317"/>
                </a:lnTo>
                <a:cubicBezTo>
                  <a:pt x="31216" y="4347"/>
                  <a:pt x="31277" y="4347"/>
                  <a:pt x="31399" y="4377"/>
                </a:cubicBezTo>
                <a:cubicBezTo>
                  <a:pt x="31429" y="4377"/>
                  <a:pt x="31429" y="4347"/>
                  <a:pt x="31429" y="4347"/>
                </a:cubicBezTo>
                <a:cubicBezTo>
                  <a:pt x="31247" y="4225"/>
                  <a:pt x="31064" y="4104"/>
                  <a:pt x="30760" y="3952"/>
                </a:cubicBezTo>
                <a:lnTo>
                  <a:pt x="30760" y="3952"/>
                </a:lnTo>
                <a:cubicBezTo>
                  <a:pt x="30821" y="4256"/>
                  <a:pt x="30912" y="4469"/>
                  <a:pt x="30973" y="4651"/>
                </a:cubicBezTo>
                <a:cubicBezTo>
                  <a:pt x="30973" y="4712"/>
                  <a:pt x="30912" y="4803"/>
                  <a:pt x="30882" y="4864"/>
                </a:cubicBezTo>
                <a:lnTo>
                  <a:pt x="29393" y="4651"/>
                </a:lnTo>
                <a:cubicBezTo>
                  <a:pt x="29423" y="4469"/>
                  <a:pt x="29453" y="4347"/>
                  <a:pt x="29514" y="4195"/>
                </a:cubicBezTo>
                <a:cubicBezTo>
                  <a:pt x="29575" y="4225"/>
                  <a:pt x="29666" y="4225"/>
                  <a:pt x="29727" y="4225"/>
                </a:cubicBezTo>
                <a:cubicBezTo>
                  <a:pt x="29727" y="4347"/>
                  <a:pt x="29727" y="4377"/>
                  <a:pt x="29757" y="4499"/>
                </a:cubicBezTo>
                <a:cubicBezTo>
                  <a:pt x="29849" y="4347"/>
                  <a:pt x="29879" y="4225"/>
                  <a:pt x="29909" y="4165"/>
                </a:cubicBezTo>
                <a:cubicBezTo>
                  <a:pt x="29757" y="4043"/>
                  <a:pt x="29605" y="3921"/>
                  <a:pt x="29514" y="3800"/>
                </a:cubicBezTo>
                <a:cubicBezTo>
                  <a:pt x="29342" y="3890"/>
                  <a:pt x="29173" y="3922"/>
                  <a:pt x="29004" y="3922"/>
                </a:cubicBezTo>
                <a:cubicBezTo>
                  <a:pt x="28629" y="3922"/>
                  <a:pt x="28255" y="3768"/>
                  <a:pt x="27856" y="3768"/>
                </a:cubicBezTo>
                <a:cubicBezTo>
                  <a:pt x="27831" y="3768"/>
                  <a:pt x="27806" y="3768"/>
                  <a:pt x="27782" y="3769"/>
                </a:cubicBezTo>
                <a:cubicBezTo>
                  <a:pt x="27679" y="3682"/>
                  <a:pt x="27591" y="3636"/>
                  <a:pt x="27490" y="3636"/>
                </a:cubicBezTo>
                <a:cubicBezTo>
                  <a:pt x="27381" y="3636"/>
                  <a:pt x="27256" y="3689"/>
                  <a:pt x="27083" y="3800"/>
                </a:cubicBezTo>
                <a:lnTo>
                  <a:pt x="26687" y="3617"/>
                </a:lnTo>
                <a:cubicBezTo>
                  <a:pt x="26627" y="3435"/>
                  <a:pt x="26535" y="3283"/>
                  <a:pt x="26475" y="3131"/>
                </a:cubicBezTo>
                <a:cubicBezTo>
                  <a:pt x="26414" y="3192"/>
                  <a:pt x="26383" y="3283"/>
                  <a:pt x="26353" y="3314"/>
                </a:cubicBezTo>
                <a:cubicBezTo>
                  <a:pt x="26323" y="3344"/>
                  <a:pt x="26262" y="3405"/>
                  <a:pt x="26232" y="3465"/>
                </a:cubicBezTo>
                <a:cubicBezTo>
                  <a:pt x="26171" y="3465"/>
                  <a:pt x="26110" y="3435"/>
                  <a:pt x="26049" y="3435"/>
                </a:cubicBezTo>
                <a:cubicBezTo>
                  <a:pt x="26019" y="3435"/>
                  <a:pt x="25928" y="3465"/>
                  <a:pt x="25897" y="3465"/>
                </a:cubicBezTo>
                <a:cubicBezTo>
                  <a:pt x="25897" y="3314"/>
                  <a:pt x="25867" y="3192"/>
                  <a:pt x="25867" y="3101"/>
                </a:cubicBezTo>
                <a:cubicBezTo>
                  <a:pt x="25716" y="3139"/>
                  <a:pt x="25627" y="3161"/>
                  <a:pt x="25562" y="3161"/>
                </a:cubicBezTo>
                <a:cubicBezTo>
                  <a:pt x="25471" y="3161"/>
                  <a:pt x="25426" y="3116"/>
                  <a:pt x="25320" y="3010"/>
                </a:cubicBezTo>
                <a:lnTo>
                  <a:pt x="24651" y="3010"/>
                </a:lnTo>
                <a:lnTo>
                  <a:pt x="24590" y="3040"/>
                </a:lnTo>
                <a:cubicBezTo>
                  <a:pt x="24681" y="3101"/>
                  <a:pt x="24742" y="3162"/>
                  <a:pt x="24833" y="3192"/>
                </a:cubicBezTo>
                <a:cubicBezTo>
                  <a:pt x="24803" y="3253"/>
                  <a:pt x="24712" y="3283"/>
                  <a:pt x="24681" y="3344"/>
                </a:cubicBezTo>
                <a:lnTo>
                  <a:pt x="25016" y="3800"/>
                </a:lnTo>
                <a:cubicBezTo>
                  <a:pt x="24885" y="3891"/>
                  <a:pt x="24749" y="3932"/>
                  <a:pt x="24614" y="3932"/>
                </a:cubicBezTo>
                <a:cubicBezTo>
                  <a:pt x="24435" y="3932"/>
                  <a:pt x="24260" y="3860"/>
                  <a:pt x="24104" y="3739"/>
                </a:cubicBezTo>
                <a:cubicBezTo>
                  <a:pt x="24043" y="3739"/>
                  <a:pt x="23982" y="3769"/>
                  <a:pt x="23891" y="3800"/>
                </a:cubicBezTo>
                <a:cubicBezTo>
                  <a:pt x="23921" y="3587"/>
                  <a:pt x="23921" y="3435"/>
                  <a:pt x="23952" y="3192"/>
                </a:cubicBezTo>
                <a:cubicBezTo>
                  <a:pt x="23800" y="3192"/>
                  <a:pt x="23648" y="3253"/>
                  <a:pt x="23466" y="3253"/>
                </a:cubicBezTo>
                <a:cubicBezTo>
                  <a:pt x="23344" y="3101"/>
                  <a:pt x="23192" y="2949"/>
                  <a:pt x="23070" y="2797"/>
                </a:cubicBezTo>
                <a:cubicBezTo>
                  <a:pt x="22523" y="2736"/>
                  <a:pt x="21946" y="2675"/>
                  <a:pt x="21338" y="2645"/>
                </a:cubicBezTo>
                <a:cubicBezTo>
                  <a:pt x="21290" y="2692"/>
                  <a:pt x="21243" y="2740"/>
                  <a:pt x="21191" y="2740"/>
                </a:cubicBezTo>
                <a:cubicBezTo>
                  <a:pt x="21143" y="2740"/>
                  <a:pt x="21092" y="2700"/>
                  <a:pt x="21034" y="2584"/>
                </a:cubicBezTo>
                <a:cubicBezTo>
                  <a:pt x="21064" y="2493"/>
                  <a:pt x="21155" y="2402"/>
                  <a:pt x="21216" y="2250"/>
                </a:cubicBezTo>
                <a:lnTo>
                  <a:pt x="21216" y="2250"/>
                </a:lnTo>
                <a:cubicBezTo>
                  <a:pt x="20882" y="2341"/>
                  <a:pt x="20608" y="2402"/>
                  <a:pt x="20304" y="2493"/>
                </a:cubicBezTo>
                <a:cubicBezTo>
                  <a:pt x="19575" y="2371"/>
                  <a:pt x="18785" y="2250"/>
                  <a:pt x="18025" y="2128"/>
                </a:cubicBezTo>
                <a:cubicBezTo>
                  <a:pt x="18025" y="1946"/>
                  <a:pt x="17994" y="1824"/>
                  <a:pt x="17994" y="1642"/>
                </a:cubicBezTo>
                <a:cubicBezTo>
                  <a:pt x="17893" y="1896"/>
                  <a:pt x="17668" y="2018"/>
                  <a:pt x="17394" y="2018"/>
                </a:cubicBezTo>
                <a:cubicBezTo>
                  <a:pt x="17177" y="2018"/>
                  <a:pt x="16929" y="1942"/>
                  <a:pt x="16687" y="1794"/>
                </a:cubicBezTo>
                <a:cubicBezTo>
                  <a:pt x="16809" y="1733"/>
                  <a:pt x="17022" y="1642"/>
                  <a:pt x="17143" y="1581"/>
                </a:cubicBezTo>
                <a:cubicBezTo>
                  <a:pt x="17101" y="1444"/>
                  <a:pt x="17048" y="1402"/>
                  <a:pt x="16990" y="1402"/>
                </a:cubicBezTo>
                <a:cubicBezTo>
                  <a:pt x="16899" y="1402"/>
                  <a:pt x="16798" y="1504"/>
                  <a:pt x="16709" y="1504"/>
                </a:cubicBezTo>
                <a:cubicBezTo>
                  <a:pt x="16691" y="1504"/>
                  <a:pt x="16674" y="1500"/>
                  <a:pt x="16657" y="1490"/>
                </a:cubicBezTo>
                <a:cubicBezTo>
                  <a:pt x="16566" y="1186"/>
                  <a:pt x="16262" y="1216"/>
                  <a:pt x="15988" y="1125"/>
                </a:cubicBezTo>
                <a:cubicBezTo>
                  <a:pt x="15882" y="1076"/>
                  <a:pt x="15775" y="1061"/>
                  <a:pt x="15667" y="1061"/>
                </a:cubicBezTo>
                <a:cubicBezTo>
                  <a:pt x="15501" y="1061"/>
                  <a:pt x="15334" y="1097"/>
                  <a:pt x="15172" y="1097"/>
                </a:cubicBezTo>
                <a:cubicBezTo>
                  <a:pt x="14989" y="1097"/>
                  <a:pt x="14812" y="1050"/>
                  <a:pt x="14651" y="851"/>
                </a:cubicBezTo>
                <a:cubicBezTo>
                  <a:pt x="14620" y="1003"/>
                  <a:pt x="14620" y="1064"/>
                  <a:pt x="14590" y="1186"/>
                </a:cubicBezTo>
                <a:cubicBezTo>
                  <a:pt x="14438" y="1155"/>
                  <a:pt x="14256" y="1064"/>
                  <a:pt x="14164" y="1034"/>
                </a:cubicBezTo>
                <a:cubicBezTo>
                  <a:pt x="13982" y="1125"/>
                  <a:pt x="13830" y="1186"/>
                  <a:pt x="13587" y="1277"/>
                </a:cubicBezTo>
                <a:cubicBezTo>
                  <a:pt x="13557" y="1186"/>
                  <a:pt x="13526" y="1125"/>
                  <a:pt x="13465" y="1003"/>
                </a:cubicBezTo>
                <a:cubicBezTo>
                  <a:pt x="13435" y="1125"/>
                  <a:pt x="13374" y="1216"/>
                  <a:pt x="13283" y="1338"/>
                </a:cubicBezTo>
                <a:cubicBezTo>
                  <a:pt x="13253" y="1186"/>
                  <a:pt x="13222" y="1125"/>
                  <a:pt x="13161" y="973"/>
                </a:cubicBezTo>
                <a:cubicBezTo>
                  <a:pt x="12918" y="1064"/>
                  <a:pt x="12675" y="1186"/>
                  <a:pt x="12493" y="1277"/>
                </a:cubicBezTo>
                <a:cubicBezTo>
                  <a:pt x="12310" y="1034"/>
                  <a:pt x="12098" y="882"/>
                  <a:pt x="11946" y="699"/>
                </a:cubicBezTo>
                <a:cubicBezTo>
                  <a:pt x="12006" y="608"/>
                  <a:pt x="12037" y="578"/>
                  <a:pt x="12189" y="456"/>
                </a:cubicBezTo>
                <a:lnTo>
                  <a:pt x="12189" y="456"/>
                </a:lnTo>
                <a:cubicBezTo>
                  <a:pt x="12127" y="470"/>
                  <a:pt x="12073" y="476"/>
                  <a:pt x="12025" y="476"/>
                </a:cubicBezTo>
                <a:cubicBezTo>
                  <a:pt x="11744" y="476"/>
                  <a:pt x="11685" y="260"/>
                  <a:pt x="11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84"/>
          <p:cNvSpPr/>
          <p:nvPr/>
        </p:nvSpPr>
        <p:spPr>
          <a:xfrm>
            <a:off x="7371747" y="1525904"/>
            <a:ext cx="34160" cy="17951"/>
          </a:xfrm>
          <a:custGeom>
            <a:avLst/>
            <a:gdLst/>
            <a:ahLst/>
            <a:cxnLst/>
            <a:rect l="l" t="t" r="r" b="b"/>
            <a:pathLst>
              <a:path w="1764" h="927" extrusionOk="0">
                <a:moveTo>
                  <a:pt x="1003" y="0"/>
                </a:moveTo>
                <a:cubicBezTo>
                  <a:pt x="1095" y="183"/>
                  <a:pt x="1125" y="304"/>
                  <a:pt x="1216" y="487"/>
                </a:cubicBezTo>
                <a:cubicBezTo>
                  <a:pt x="943" y="426"/>
                  <a:pt x="760" y="335"/>
                  <a:pt x="608" y="304"/>
                </a:cubicBezTo>
                <a:cubicBezTo>
                  <a:pt x="395" y="396"/>
                  <a:pt x="183" y="456"/>
                  <a:pt x="0" y="548"/>
                </a:cubicBezTo>
                <a:cubicBezTo>
                  <a:pt x="0" y="639"/>
                  <a:pt x="31" y="760"/>
                  <a:pt x="0" y="882"/>
                </a:cubicBezTo>
                <a:cubicBezTo>
                  <a:pt x="335" y="882"/>
                  <a:pt x="608" y="912"/>
                  <a:pt x="912" y="912"/>
                </a:cubicBezTo>
                <a:cubicBezTo>
                  <a:pt x="1034" y="912"/>
                  <a:pt x="1155" y="927"/>
                  <a:pt x="1273" y="927"/>
                </a:cubicBezTo>
                <a:cubicBezTo>
                  <a:pt x="1450" y="927"/>
                  <a:pt x="1617" y="894"/>
                  <a:pt x="1763" y="730"/>
                </a:cubicBezTo>
                <a:cubicBezTo>
                  <a:pt x="1763" y="639"/>
                  <a:pt x="1733" y="578"/>
                  <a:pt x="1702" y="487"/>
                </a:cubicBezTo>
                <a:cubicBezTo>
                  <a:pt x="1606" y="525"/>
                  <a:pt x="1523" y="636"/>
                  <a:pt x="1428" y="636"/>
                </a:cubicBezTo>
                <a:cubicBezTo>
                  <a:pt x="1373" y="636"/>
                  <a:pt x="1314" y="599"/>
                  <a:pt x="1247" y="487"/>
                </a:cubicBezTo>
                <a:cubicBezTo>
                  <a:pt x="1277" y="456"/>
                  <a:pt x="1307" y="365"/>
                  <a:pt x="1398" y="274"/>
                </a:cubicBezTo>
                <a:cubicBezTo>
                  <a:pt x="1277" y="183"/>
                  <a:pt x="1216" y="122"/>
                  <a:pt x="10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84"/>
          <p:cNvSpPr/>
          <p:nvPr/>
        </p:nvSpPr>
        <p:spPr>
          <a:xfrm>
            <a:off x="7361156" y="1544143"/>
            <a:ext cx="15318" cy="25930"/>
          </a:xfrm>
          <a:custGeom>
            <a:avLst/>
            <a:gdLst/>
            <a:ahLst/>
            <a:cxnLst/>
            <a:rect l="l" t="t" r="r" b="b"/>
            <a:pathLst>
              <a:path w="791" h="1339" extrusionOk="0">
                <a:moveTo>
                  <a:pt x="274" y="1"/>
                </a:moveTo>
                <a:cubicBezTo>
                  <a:pt x="152" y="274"/>
                  <a:pt x="91" y="457"/>
                  <a:pt x="0" y="609"/>
                </a:cubicBezTo>
                <a:cubicBezTo>
                  <a:pt x="152" y="761"/>
                  <a:pt x="304" y="882"/>
                  <a:pt x="456" y="1034"/>
                </a:cubicBezTo>
                <a:cubicBezTo>
                  <a:pt x="335" y="1156"/>
                  <a:pt x="274" y="1186"/>
                  <a:pt x="183" y="1277"/>
                </a:cubicBezTo>
                <a:cubicBezTo>
                  <a:pt x="183" y="1308"/>
                  <a:pt x="243" y="1308"/>
                  <a:pt x="243" y="1338"/>
                </a:cubicBezTo>
                <a:cubicBezTo>
                  <a:pt x="395" y="1338"/>
                  <a:pt x="547" y="1338"/>
                  <a:pt x="790" y="1308"/>
                </a:cubicBezTo>
                <a:cubicBezTo>
                  <a:pt x="486" y="882"/>
                  <a:pt x="608" y="396"/>
                  <a:pt x="27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84"/>
          <p:cNvSpPr/>
          <p:nvPr/>
        </p:nvSpPr>
        <p:spPr>
          <a:xfrm>
            <a:off x="7502988" y="1387598"/>
            <a:ext cx="5906" cy="17080"/>
          </a:xfrm>
          <a:custGeom>
            <a:avLst/>
            <a:gdLst/>
            <a:ahLst/>
            <a:cxnLst/>
            <a:rect l="l" t="t" r="r" b="b"/>
            <a:pathLst>
              <a:path w="305" h="882" extrusionOk="0">
                <a:moveTo>
                  <a:pt x="1" y="0"/>
                </a:moveTo>
                <a:cubicBezTo>
                  <a:pt x="1" y="335"/>
                  <a:pt x="61" y="608"/>
                  <a:pt x="61" y="882"/>
                </a:cubicBezTo>
                <a:cubicBezTo>
                  <a:pt x="244" y="639"/>
                  <a:pt x="304" y="335"/>
                  <a:pt x="2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84"/>
          <p:cNvSpPr/>
          <p:nvPr/>
        </p:nvSpPr>
        <p:spPr>
          <a:xfrm>
            <a:off x="7469484" y="3735420"/>
            <a:ext cx="13464" cy="21286"/>
          </a:xfrm>
          <a:custGeom>
            <a:avLst/>
            <a:gdLst/>
            <a:ahLst/>
            <a:cxnLst/>
            <a:rect l="l" t="t" r="r" b="b"/>
            <a:pathLst>
              <a:path w="883" h="1396" extrusionOk="0">
                <a:moveTo>
                  <a:pt x="389" y="1"/>
                </a:moveTo>
                <a:cubicBezTo>
                  <a:pt x="242" y="1"/>
                  <a:pt x="137" y="118"/>
                  <a:pt x="31" y="118"/>
                </a:cubicBezTo>
                <a:cubicBezTo>
                  <a:pt x="1" y="878"/>
                  <a:pt x="31" y="1273"/>
                  <a:pt x="153" y="1395"/>
                </a:cubicBezTo>
                <a:cubicBezTo>
                  <a:pt x="365" y="1091"/>
                  <a:pt x="639" y="787"/>
                  <a:pt x="882" y="483"/>
                </a:cubicBezTo>
                <a:cubicBezTo>
                  <a:pt x="882" y="483"/>
                  <a:pt x="821" y="453"/>
                  <a:pt x="821" y="392"/>
                </a:cubicBezTo>
                <a:cubicBezTo>
                  <a:pt x="669" y="514"/>
                  <a:pt x="487" y="635"/>
                  <a:pt x="305" y="726"/>
                </a:cubicBezTo>
                <a:lnTo>
                  <a:pt x="305" y="240"/>
                </a:lnTo>
                <a:lnTo>
                  <a:pt x="609" y="88"/>
                </a:lnTo>
                <a:cubicBezTo>
                  <a:pt x="525" y="23"/>
                  <a:pt x="453" y="1"/>
                  <a:pt x="389" y="1"/>
                </a:cubicBezTo>
                <a:close/>
              </a:path>
            </a:pathLst>
          </a:custGeom>
          <a:solidFill>
            <a:srgbClr val="EAE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84"/>
          <p:cNvSpPr/>
          <p:nvPr/>
        </p:nvSpPr>
        <p:spPr>
          <a:xfrm>
            <a:off x="7316428" y="1412905"/>
            <a:ext cx="24729" cy="12975"/>
          </a:xfrm>
          <a:custGeom>
            <a:avLst/>
            <a:gdLst/>
            <a:ahLst/>
            <a:cxnLst/>
            <a:rect l="l" t="t" r="r" b="b"/>
            <a:pathLst>
              <a:path w="1277" h="670" extrusionOk="0">
                <a:moveTo>
                  <a:pt x="1216" y="0"/>
                </a:moveTo>
                <a:cubicBezTo>
                  <a:pt x="1133" y="12"/>
                  <a:pt x="1050" y="16"/>
                  <a:pt x="966" y="16"/>
                </a:cubicBezTo>
                <a:cubicBezTo>
                  <a:pt x="815" y="16"/>
                  <a:pt x="665" y="4"/>
                  <a:pt x="520" y="4"/>
                </a:cubicBezTo>
                <a:cubicBezTo>
                  <a:pt x="331" y="4"/>
                  <a:pt x="153" y="25"/>
                  <a:pt x="0" y="122"/>
                </a:cubicBezTo>
                <a:cubicBezTo>
                  <a:pt x="30" y="244"/>
                  <a:pt x="30" y="335"/>
                  <a:pt x="61" y="517"/>
                </a:cubicBezTo>
                <a:cubicBezTo>
                  <a:pt x="152" y="365"/>
                  <a:pt x="213" y="244"/>
                  <a:pt x="274" y="122"/>
                </a:cubicBezTo>
                <a:cubicBezTo>
                  <a:pt x="486" y="335"/>
                  <a:pt x="821" y="244"/>
                  <a:pt x="942" y="669"/>
                </a:cubicBezTo>
                <a:cubicBezTo>
                  <a:pt x="973" y="548"/>
                  <a:pt x="1034" y="487"/>
                  <a:pt x="1064" y="396"/>
                </a:cubicBezTo>
                <a:cubicBezTo>
                  <a:pt x="1094" y="396"/>
                  <a:pt x="1186" y="396"/>
                  <a:pt x="1277" y="456"/>
                </a:cubicBezTo>
                <a:cubicBezTo>
                  <a:pt x="1246" y="304"/>
                  <a:pt x="1246" y="183"/>
                  <a:pt x="12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84"/>
          <p:cNvSpPr/>
          <p:nvPr/>
        </p:nvSpPr>
        <p:spPr>
          <a:xfrm>
            <a:off x="7136915" y="1625155"/>
            <a:ext cx="18862" cy="9063"/>
          </a:xfrm>
          <a:custGeom>
            <a:avLst/>
            <a:gdLst/>
            <a:ahLst/>
            <a:cxnLst/>
            <a:rect l="l" t="t" r="r" b="b"/>
            <a:pathLst>
              <a:path w="974" h="468" extrusionOk="0">
                <a:moveTo>
                  <a:pt x="644" y="0"/>
                </a:moveTo>
                <a:cubicBezTo>
                  <a:pt x="253" y="0"/>
                  <a:pt x="49" y="78"/>
                  <a:pt x="0" y="467"/>
                </a:cubicBezTo>
                <a:cubicBezTo>
                  <a:pt x="304" y="315"/>
                  <a:pt x="639" y="163"/>
                  <a:pt x="973" y="11"/>
                </a:cubicBezTo>
                <a:cubicBezTo>
                  <a:pt x="851" y="5"/>
                  <a:pt x="742" y="0"/>
                  <a:pt x="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84"/>
          <p:cNvSpPr/>
          <p:nvPr/>
        </p:nvSpPr>
        <p:spPr>
          <a:xfrm>
            <a:off x="7124562" y="1642427"/>
            <a:ext cx="10612" cy="12975"/>
          </a:xfrm>
          <a:custGeom>
            <a:avLst/>
            <a:gdLst/>
            <a:ahLst/>
            <a:cxnLst/>
            <a:rect l="l" t="t" r="r" b="b"/>
            <a:pathLst>
              <a:path w="548" h="670" extrusionOk="0">
                <a:moveTo>
                  <a:pt x="365" y="1"/>
                </a:moveTo>
                <a:cubicBezTo>
                  <a:pt x="213" y="31"/>
                  <a:pt x="91" y="62"/>
                  <a:pt x="91" y="62"/>
                </a:cubicBezTo>
                <a:cubicBezTo>
                  <a:pt x="61" y="213"/>
                  <a:pt x="0" y="335"/>
                  <a:pt x="0" y="396"/>
                </a:cubicBezTo>
                <a:cubicBezTo>
                  <a:pt x="30" y="517"/>
                  <a:pt x="91" y="609"/>
                  <a:pt x="152" y="669"/>
                </a:cubicBezTo>
                <a:cubicBezTo>
                  <a:pt x="304" y="548"/>
                  <a:pt x="395" y="426"/>
                  <a:pt x="547" y="305"/>
                </a:cubicBezTo>
                <a:lnTo>
                  <a:pt x="304" y="305"/>
                </a:lnTo>
                <a:cubicBezTo>
                  <a:pt x="334" y="183"/>
                  <a:pt x="334" y="62"/>
                  <a:pt x="3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84"/>
          <p:cNvSpPr/>
          <p:nvPr/>
        </p:nvSpPr>
        <p:spPr>
          <a:xfrm>
            <a:off x="7464727" y="1964346"/>
            <a:ext cx="104803" cy="37704"/>
          </a:xfrm>
          <a:custGeom>
            <a:avLst/>
            <a:gdLst/>
            <a:ahLst/>
            <a:cxnLst/>
            <a:rect l="l" t="t" r="r" b="b"/>
            <a:pathLst>
              <a:path w="5412" h="1947" extrusionOk="0">
                <a:moveTo>
                  <a:pt x="683" y="0"/>
                </a:moveTo>
                <a:cubicBezTo>
                  <a:pt x="389" y="0"/>
                  <a:pt x="265" y="144"/>
                  <a:pt x="122" y="548"/>
                </a:cubicBezTo>
                <a:cubicBezTo>
                  <a:pt x="1" y="943"/>
                  <a:pt x="62" y="1065"/>
                  <a:pt x="548" y="1308"/>
                </a:cubicBezTo>
                <a:cubicBezTo>
                  <a:pt x="1338" y="1673"/>
                  <a:pt x="2189" y="1794"/>
                  <a:pt x="3040" y="1855"/>
                </a:cubicBezTo>
                <a:cubicBezTo>
                  <a:pt x="3436" y="1916"/>
                  <a:pt x="3770" y="1946"/>
                  <a:pt x="4104" y="1946"/>
                </a:cubicBezTo>
                <a:cubicBezTo>
                  <a:pt x="4621" y="1946"/>
                  <a:pt x="5107" y="1916"/>
                  <a:pt x="5381" y="1460"/>
                </a:cubicBezTo>
                <a:cubicBezTo>
                  <a:pt x="5381" y="1399"/>
                  <a:pt x="5411" y="1399"/>
                  <a:pt x="5290" y="1339"/>
                </a:cubicBezTo>
                <a:cubicBezTo>
                  <a:pt x="5290" y="1339"/>
                  <a:pt x="5259" y="1308"/>
                  <a:pt x="5259" y="1247"/>
                </a:cubicBezTo>
                <a:cubicBezTo>
                  <a:pt x="4847" y="600"/>
                  <a:pt x="4349" y="152"/>
                  <a:pt x="3518" y="152"/>
                </a:cubicBezTo>
                <a:cubicBezTo>
                  <a:pt x="3491" y="152"/>
                  <a:pt x="3463" y="152"/>
                  <a:pt x="3436" y="153"/>
                </a:cubicBezTo>
                <a:cubicBezTo>
                  <a:pt x="3094" y="166"/>
                  <a:pt x="2742" y="185"/>
                  <a:pt x="2385" y="185"/>
                </a:cubicBezTo>
                <a:cubicBezTo>
                  <a:pt x="1916" y="185"/>
                  <a:pt x="1440" y="152"/>
                  <a:pt x="973" y="31"/>
                </a:cubicBezTo>
                <a:cubicBezTo>
                  <a:pt x="861" y="12"/>
                  <a:pt x="765" y="0"/>
                  <a:pt x="68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84"/>
          <p:cNvSpPr/>
          <p:nvPr/>
        </p:nvSpPr>
        <p:spPr>
          <a:xfrm>
            <a:off x="7597150" y="1719528"/>
            <a:ext cx="82437" cy="41228"/>
          </a:xfrm>
          <a:custGeom>
            <a:avLst/>
            <a:gdLst/>
            <a:ahLst/>
            <a:cxnLst/>
            <a:rect l="l" t="t" r="r" b="b"/>
            <a:pathLst>
              <a:path w="4257" h="2129" extrusionOk="0">
                <a:moveTo>
                  <a:pt x="913" y="1"/>
                </a:moveTo>
                <a:cubicBezTo>
                  <a:pt x="457" y="31"/>
                  <a:pt x="122" y="335"/>
                  <a:pt x="62" y="730"/>
                </a:cubicBezTo>
                <a:cubicBezTo>
                  <a:pt x="1" y="1004"/>
                  <a:pt x="122" y="1247"/>
                  <a:pt x="609" y="1429"/>
                </a:cubicBezTo>
                <a:cubicBezTo>
                  <a:pt x="1217" y="1672"/>
                  <a:pt x="1794" y="1855"/>
                  <a:pt x="2402" y="2007"/>
                </a:cubicBezTo>
                <a:cubicBezTo>
                  <a:pt x="2647" y="2084"/>
                  <a:pt x="2898" y="2129"/>
                  <a:pt x="3150" y="2129"/>
                </a:cubicBezTo>
                <a:cubicBezTo>
                  <a:pt x="3491" y="2129"/>
                  <a:pt x="3833" y="2047"/>
                  <a:pt x="4165" y="1855"/>
                </a:cubicBezTo>
                <a:cubicBezTo>
                  <a:pt x="4256" y="1520"/>
                  <a:pt x="4256" y="1520"/>
                  <a:pt x="4104" y="1247"/>
                </a:cubicBezTo>
                <a:cubicBezTo>
                  <a:pt x="4043" y="1095"/>
                  <a:pt x="3952" y="912"/>
                  <a:pt x="3831" y="791"/>
                </a:cubicBezTo>
                <a:cubicBezTo>
                  <a:pt x="3527" y="426"/>
                  <a:pt x="3223" y="122"/>
                  <a:pt x="2736" y="61"/>
                </a:cubicBezTo>
                <a:cubicBezTo>
                  <a:pt x="2250" y="31"/>
                  <a:pt x="1703" y="31"/>
                  <a:pt x="121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84"/>
          <p:cNvSpPr/>
          <p:nvPr/>
        </p:nvSpPr>
        <p:spPr>
          <a:xfrm>
            <a:off x="7550079" y="1931391"/>
            <a:ext cx="101841" cy="32514"/>
          </a:xfrm>
          <a:custGeom>
            <a:avLst/>
            <a:gdLst/>
            <a:ahLst/>
            <a:cxnLst/>
            <a:rect l="l" t="t" r="r" b="b"/>
            <a:pathLst>
              <a:path w="5259" h="1679" extrusionOk="0">
                <a:moveTo>
                  <a:pt x="3861" y="0"/>
                </a:moveTo>
                <a:cubicBezTo>
                  <a:pt x="3768" y="0"/>
                  <a:pt x="3676" y="10"/>
                  <a:pt x="3587" y="31"/>
                </a:cubicBezTo>
                <a:cubicBezTo>
                  <a:pt x="3040" y="153"/>
                  <a:pt x="2493" y="275"/>
                  <a:pt x="1915" y="335"/>
                </a:cubicBezTo>
                <a:cubicBezTo>
                  <a:pt x="1368" y="396"/>
                  <a:pt x="851" y="396"/>
                  <a:pt x="274" y="457"/>
                </a:cubicBezTo>
                <a:cubicBezTo>
                  <a:pt x="152" y="670"/>
                  <a:pt x="91" y="913"/>
                  <a:pt x="0" y="1095"/>
                </a:cubicBezTo>
                <a:cubicBezTo>
                  <a:pt x="152" y="1217"/>
                  <a:pt x="243" y="1278"/>
                  <a:pt x="304" y="1278"/>
                </a:cubicBezTo>
                <a:cubicBezTo>
                  <a:pt x="1034" y="1399"/>
                  <a:pt x="1733" y="1521"/>
                  <a:pt x="2432" y="1582"/>
                </a:cubicBezTo>
                <a:cubicBezTo>
                  <a:pt x="2827" y="1612"/>
                  <a:pt x="3161" y="1612"/>
                  <a:pt x="3556" y="1673"/>
                </a:cubicBezTo>
                <a:cubicBezTo>
                  <a:pt x="3615" y="1677"/>
                  <a:pt x="3674" y="1679"/>
                  <a:pt x="3733" y="1679"/>
                </a:cubicBezTo>
                <a:cubicBezTo>
                  <a:pt x="4129" y="1679"/>
                  <a:pt x="4519" y="1592"/>
                  <a:pt x="4863" y="1460"/>
                </a:cubicBezTo>
                <a:cubicBezTo>
                  <a:pt x="5107" y="1399"/>
                  <a:pt x="5259" y="1247"/>
                  <a:pt x="5259" y="943"/>
                </a:cubicBezTo>
                <a:lnTo>
                  <a:pt x="5015" y="609"/>
                </a:lnTo>
                <a:cubicBezTo>
                  <a:pt x="4764" y="232"/>
                  <a:pt x="4305" y="0"/>
                  <a:pt x="38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84"/>
          <p:cNvSpPr/>
          <p:nvPr/>
        </p:nvSpPr>
        <p:spPr>
          <a:xfrm>
            <a:off x="7737820" y="1804141"/>
            <a:ext cx="109490" cy="29880"/>
          </a:xfrm>
          <a:custGeom>
            <a:avLst/>
            <a:gdLst/>
            <a:ahLst/>
            <a:cxnLst/>
            <a:rect l="l" t="t" r="r" b="b"/>
            <a:pathLst>
              <a:path w="5654" h="1543" extrusionOk="0">
                <a:moveTo>
                  <a:pt x="4138" y="0"/>
                </a:moveTo>
                <a:cubicBezTo>
                  <a:pt x="4052" y="0"/>
                  <a:pt x="3960" y="12"/>
                  <a:pt x="3861" y="38"/>
                </a:cubicBezTo>
                <a:cubicBezTo>
                  <a:pt x="3587" y="99"/>
                  <a:pt x="3253" y="159"/>
                  <a:pt x="2949" y="159"/>
                </a:cubicBezTo>
                <a:cubicBezTo>
                  <a:pt x="2280" y="190"/>
                  <a:pt x="1642" y="220"/>
                  <a:pt x="943" y="251"/>
                </a:cubicBezTo>
                <a:cubicBezTo>
                  <a:pt x="669" y="311"/>
                  <a:pt x="456" y="372"/>
                  <a:pt x="183" y="403"/>
                </a:cubicBezTo>
                <a:cubicBezTo>
                  <a:pt x="122" y="524"/>
                  <a:pt x="31" y="646"/>
                  <a:pt x="0" y="767"/>
                </a:cubicBezTo>
                <a:cubicBezTo>
                  <a:pt x="274" y="1071"/>
                  <a:pt x="304" y="1102"/>
                  <a:pt x="791" y="1132"/>
                </a:cubicBezTo>
                <a:cubicBezTo>
                  <a:pt x="1846" y="1291"/>
                  <a:pt x="2889" y="1542"/>
                  <a:pt x="3952" y="1542"/>
                </a:cubicBezTo>
                <a:cubicBezTo>
                  <a:pt x="4512" y="1542"/>
                  <a:pt x="5078" y="1473"/>
                  <a:pt x="5654" y="1284"/>
                </a:cubicBezTo>
                <a:cubicBezTo>
                  <a:pt x="5472" y="1011"/>
                  <a:pt x="5350" y="707"/>
                  <a:pt x="5137" y="524"/>
                </a:cubicBezTo>
                <a:cubicBezTo>
                  <a:pt x="4835" y="273"/>
                  <a:pt x="4554" y="0"/>
                  <a:pt x="41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84"/>
          <p:cNvSpPr/>
          <p:nvPr/>
        </p:nvSpPr>
        <p:spPr>
          <a:xfrm>
            <a:off x="7884958" y="1871949"/>
            <a:ext cx="84780" cy="38285"/>
          </a:xfrm>
          <a:custGeom>
            <a:avLst/>
            <a:gdLst/>
            <a:ahLst/>
            <a:cxnLst/>
            <a:rect l="l" t="t" r="r" b="b"/>
            <a:pathLst>
              <a:path w="4378" h="1977" extrusionOk="0">
                <a:moveTo>
                  <a:pt x="3070" y="1"/>
                </a:moveTo>
                <a:cubicBezTo>
                  <a:pt x="3010" y="1"/>
                  <a:pt x="2918" y="1"/>
                  <a:pt x="2858" y="31"/>
                </a:cubicBezTo>
                <a:cubicBezTo>
                  <a:pt x="2067" y="366"/>
                  <a:pt x="1216" y="761"/>
                  <a:pt x="426" y="1095"/>
                </a:cubicBezTo>
                <a:cubicBezTo>
                  <a:pt x="152" y="1217"/>
                  <a:pt x="0" y="1430"/>
                  <a:pt x="92" y="1825"/>
                </a:cubicBezTo>
                <a:cubicBezTo>
                  <a:pt x="274" y="1855"/>
                  <a:pt x="456" y="1977"/>
                  <a:pt x="608" y="1977"/>
                </a:cubicBezTo>
                <a:cubicBezTo>
                  <a:pt x="1338" y="1977"/>
                  <a:pt x="2067" y="1916"/>
                  <a:pt x="2766" y="1855"/>
                </a:cubicBezTo>
                <a:cubicBezTo>
                  <a:pt x="3161" y="1825"/>
                  <a:pt x="3526" y="1703"/>
                  <a:pt x="3891" y="1551"/>
                </a:cubicBezTo>
                <a:cubicBezTo>
                  <a:pt x="4286" y="1399"/>
                  <a:pt x="4377" y="852"/>
                  <a:pt x="4073" y="518"/>
                </a:cubicBezTo>
                <a:cubicBezTo>
                  <a:pt x="3800" y="214"/>
                  <a:pt x="3465" y="92"/>
                  <a:pt x="307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84"/>
          <p:cNvSpPr/>
          <p:nvPr/>
        </p:nvSpPr>
        <p:spPr>
          <a:xfrm>
            <a:off x="7389987" y="1774846"/>
            <a:ext cx="80655" cy="35360"/>
          </a:xfrm>
          <a:custGeom>
            <a:avLst/>
            <a:gdLst/>
            <a:ahLst/>
            <a:cxnLst/>
            <a:rect l="l" t="t" r="r" b="b"/>
            <a:pathLst>
              <a:path w="4165" h="1826" extrusionOk="0">
                <a:moveTo>
                  <a:pt x="578" y="1"/>
                </a:moveTo>
                <a:cubicBezTo>
                  <a:pt x="426" y="1"/>
                  <a:pt x="274" y="92"/>
                  <a:pt x="183" y="213"/>
                </a:cubicBezTo>
                <a:cubicBezTo>
                  <a:pt x="122" y="335"/>
                  <a:pt x="61" y="487"/>
                  <a:pt x="1" y="669"/>
                </a:cubicBezTo>
                <a:cubicBezTo>
                  <a:pt x="183" y="791"/>
                  <a:pt x="335" y="973"/>
                  <a:pt x="517" y="1065"/>
                </a:cubicBezTo>
                <a:cubicBezTo>
                  <a:pt x="1186" y="1308"/>
                  <a:pt x="1824" y="1581"/>
                  <a:pt x="2493" y="1733"/>
                </a:cubicBezTo>
                <a:cubicBezTo>
                  <a:pt x="2724" y="1785"/>
                  <a:pt x="2965" y="1825"/>
                  <a:pt x="3206" y="1825"/>
                </a:cubicBezTo>
                <a:cubicBezTo>
                  <a:pt x="3537" y="1825"/>
                  <a:pt x="3866" y="1749"/>
                  <a:pt x="4165" y="1521"/>
                </a:cubicBezTo>
                <a:cubicBezTo>
                  <a:pt x="4134" y="1399"/>
                  <a:pt x="4134" y="1247"/>
                  <a:pt x="4074" y="1156"/>
                </a:cubicBezTo>
                <a:cubicBezTo>
                  <a:pt x="3770" y="700"/>
                  <a:pt x="3344" y="335"/>
                  <a:pt x="2858" y="213"/>
                </a:cubicBezTo>
                <a:cubicBezTo>
                  <a:pt x="2098" y="62"/>
                  <a:pt x="1338" y="31"/>
                  <a:pt x="57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6" name="Google Shape;5276;p84"/>
          <p:cNvSpPr/>
          <p:nvPr/>
        </p:nvSpPr>
        <p:spPr>
          <a:xfrm>
            <a:off x="7472976" y="1871949"/>
            <a:ext cx="71825" cy="34470"/>
          </a:xfrm>
          <a:custGeom>
            <a:avLst/>
            <a:gdLst/>
            <a:ahLst/>
            <a:cxnLst/>
            <a:rect l="l" t="t" r="r" b="b"/>
            <a:pathLst>
              <a:path w="3709" h="1780" extrusionOk="0">
                <a:moveTo>
                  <a:pt x="2462" y="1"/>
                </a:moveTo>
                <a:cubicBezTo>
                  <a:pt x="2158" y="62"/>
                  <a:pt x="1946" y="153"/>
                  <a:pt x="1672" y="183"/>
                </a:cubicBezTo>
                <a:cubicBezTo>
                  <a:pt x="1591" y="194"/>
                  <a:pt x="1510" y="197"/>
                  <a:pt x="1428" y="197"/>
                </a:cubicBezTo>
                <a:cubicBezTo>
                  <a:pt x="1263" y="197"/>
                  <a:pt x="1095" y="183"/>
                  <a:pt x="912" y="183"/>
                </a:cubicBezTo>
                <a:cubicBezTo>
                  <a:pt x="304" y="183"/>
                  <a:pt x="152" y="305"/>
                  <a:pt x="0" y="943"/>
                </a:cubicBezTo>
                <a:cubicBezTo>
                  <a:pt x="122" y="1004"/>
                  <a:pt x="183" y="1095"/>
                  <a:pt x="304" y="1126"/>
                </a:cubicBezTo>
                <a:cubicBezTo>
                  <a:pt x="608" y="1278"/>
                  <a:pt x="912" y="1399"/>
                  <a:pt x="1216" y="1521"/>
                </a:cubicBezTo>
                <a:cubicBezTo>
                  <a:pt x="1641" y="1671"/>
                  <a:pt x="2108" y="1780"/>
                  <a:pt x="2581" y="1780"/>
                </a:cubicBezTo>
                <a:cubicBezTo>
                  <a:pt x="2683" y="1780"/>
                  <a:pt x="2786" y="1775"/>
                  <a:pt x="2888" y="1764"/>
                </a:cubicBezTo>
                <a:cubicBezTo>
                  <a:pt x="3222" y="1734"/>
                  <a:pt x="3496" y="1703"/>
                  <a:pt x="3709" y="1369"/>
                </a:cubicBezTo>
                <a:cubicBezTo>
                  <a:pt x="3526" y="670"/>
                  <a:pt x="3070" y="214"/>
                  <a:pt x="24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84"/>
          <p:cNvSpPr/>
          <p:nvPr/>
        </p:nvSpPr>
        <p:spPr>
          <a:xfrm>
            <a:off x="7272281" y="1495292"/>
            <a:ext cx="65938" cy="54319"/>
          </a:xfrm>
          <a:custGeom>
            <a:avLst/>
            <a:gdLst/>
            <a:ahLst/>
            <a:cxnLst/>
            <a:rect l="l" t="t" r="r" b="b"/>
            <a:pathLst>
              <a:path w="3405" h="2805" extrusionOk="0">
                <a:moveTo>
                  <a:pt x="335" y="1"/>
                </a:moveTo>
                <a:cubicBezTo>
                  <a:pt x="213" y="62"/>
                  <a:pt x="122" y="153"/>
                  <a:pt x="31" y="214"/>
                </a:cubicBezTo>
                <a:cubicBezTo>
                  <a:pt x="0" y="609"/>
                  <a:pt x="61" y="822"/>
                  <a:pt x="304" y="1004"/>
                </a:cubicBezTo>
                <a:cubicBezTo>
                  <a:pt x="669" y="1460"/>
                  <a:pt x="1064" y="1946"/>
                  <a:pt x="1459" y="2372"/>
                </a:cubicBezTo>
                <a:cubicBezTo>
                  <a:pt x="1732" y="2644"/>
                  <a:pt x="2217" y="2805"/>
                  <a:pt x="2682" y="2805"/>
                </a:cubicBezTo>
                <a:cubicBezTo>
                  <a:pt x="2943" y="2805"/>
                  <a:pt x="3197" y="2754"/>
                  <a:pt x="3405" y="2645"/>
                </a:cubicBezTo>
                <a:cubicBezTo>
                  <a:pt x="3374" y="2524"/>
                  <a:pt x="3374" y="2341"/>
                  <a:pt x="3314" y="2220"/>
                </a:cubicBezTo>
                <a:cubicBezTo>
                  <a:pt x="2949" y="1703"/>
                  <a:pt x="2614" y="1156"/>
                  <a:pt x="2007" y="943"/>
                </a:cubicBezTo>
                <a:cubicBezTo>
                  <a:pt x="1855" y="882"/>
                  <a:pt x="1794" y="822"/>
                  <a:pt x="1672" y="761"/>
                </a:cubicBezTo>
                <a:cubicBezTo>
                  <a:pt x="1216" y="518"/>
                  <a:pt x="791" y="244"/>
                  <a:pt x="3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84"/>
          <p:cNvSpPr/>
          <p:nvPr/>
        </p:nvSpPr>
        <p:spPr>
          <a:xfrm>
            <a:off x="7435315" y="1690697"/>
            <a:ext cx="73587" cy="35147"/>
          </a:xfrm>
          <a:custGeom>
            <a:avLst/>
            <a:gdLst/>
            <a:ahLst/>
            <a:cxnLst/>
            <a:rect l="l" t="t" r="r" b="b"/>
            <a:pathLst>
              <a:path w="3800" h="1815" extrusionOk="0">
                <a:moveTo>
                  <a:pt x="243" y="0"/>
                </a:moveTo>
                <a:cubicBezTo>
                  <a:pt x="152" y="243"/>
                  <a:pt x="91" y="426"/>
                  <a:pt x="0" y="578"/>
                </a:cubicBezTo>
                <a:cubicBezTo>
                  <a:pt x="516" y="1304"/>
                  <a:pt x="1809" y="1814"/>
                  <a:pt x="2903" y="1814"/>
                </a:cubicBezTo>
                <a:cubicBezTo>
                  <a:pt x="3228" y="1814"/>
                  <a:pt x="3535" y="1769"/>
                  <a:pt x="3799" y="1672"/>
                </a:cubicBezTo>
                <a:cubicBezTo>
                  <a:pt x="3799" y="1550"/>
                  <a:pt x="3799" y="1459"/>
                  <a:pt x="3769" y="1338"/>
                </a:cubicBezTo>
                <a:cubicBezTo>
                  <a:pt x="3617" y="760"/>
                  <a:pt x="2888" y="274"/>
                  <a:pt x="2280" y="243"/>
                </a:cubicBezTo>
                <a:cubicBezTo>
                  <a:pt x="1915" y="243"/>
                  <a:pt x="1581" y="183"/>
                  <a:pt x="1185" y="152"/>
                </a:cubicBezTo>
                <a:cubicBezTo>
                  <a:pt x="881" y="122"/>
                  <a:pt x="578" y="31"/>
                  <a:pt x="2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84"/>
          <p:cNvSpPr/>
          <p:nvPr/>
        </p:nvSpPr>
        <p:spPr>
          <a:xfrm>
            <a:off x="7182224" y="1499416"/>
            <a:ext cx="60070" cy="51685"/>
          </a:xfrm>
          <a:custGeom>
            <a:avLst/>
            <a:gdLst/>
            <a:ahLst/>
            <a:cxnLst/>
            <a:rect l="l" t="t" r="r" b="b"/>
            <a:pathLst>
              <a:path w="3102" h="2669" extrusionOk="0">
                <a:moveTo>
                  <a:pt x="122" y="1"/>
                </a:moveTo>
                <a:cubicBezTo>
                  <a:pt x="122" y="305"/>
                  <a:pt x="1" y="578"/>
                  <a:pt x="122" y="760"/>
                </a:cubicBezTo>
                <a:cubicBezTo>
                  <a:pt x="426" y="1308"/>
                  <a:pt x="822" y="1824"/>
                  <a:pt x="1156" y="2371"/>
                </a:cubicBezTo>
                <a:cubicBezTo>
                  <a:pt x="1156" y="2402"/>
                  <a:pt x="1217" y="2432"/>
                  <a:pt x="1277" y="2432"/>
                </a:cubicBezTo>
                <a:cubicBezTo>
                  <a:pt x="1614" y="2531"/>
                  <a:pt x="1963" y="2669"/>
                  <a:pt x="2317" y="2669"/>
                </a:cubicBezTo>
                <a:cubicBezTo>
                  <a:pt x="2507" y="2669"/>
                  <a:pt x="2698" y="2629"/>
                  <a:pt x="2888" y="2523"/>
                </a:cubicBezTo>
                <a:cubicBezTo>
                  <a:pt x="3101" y="2280"/>
                  <a:pt x="3040" y="2098"/>
                  <a:pt x="2949" y="1946"/>
                </a:cubicBezTo>
                <a:cubicBezTo>
                  <a:pt x="2706" y="1642"/>
                  <a:pt x="2493" y="1247"/>
                  <a:pt x="2189" y="1034"/>
                </a:cubicBezTo>
                <a:cubicBezTo>
                  <a:pt x="1673" y="639"/>
                  <a:pt x="1125" y="396"/>
                  <a:pt x="578" y="92"/>
                </a:cubicBezTo>
                <a:cubicBezTo>
                  <a:pt x="457" y="1"/>
                  <a:pt x="366" y="31"/>
                  <a:pt x="1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84"/>
          <p:cNvSpPr/>
          <p:nvPr/>
        </p:nvSpPr>
        <p:spPr>
          <a:xfrm>
            <a:off x="7320533" y="1597119"/>
            <a:ext cx="69482" cy="43668"/>
          </a:xfrm>
          <a:custGeom>
            <a:avLst/>
            <a:gdLst/>
            <a:ahLst/>
            <a:cxnLst/>
            <a:rect l="l" t="t" r="r" b="b"/>
            <a:pathLst>
              <a:path w="3588" h="2255" extrusionOk="0">
                <a:moveTo>
                  <a:pt x="426" y="0"/>
                </a:moveTo>
                <a:cubicBezTo>
                  <a:pt x="1" y="243"/>
                  <a:pt x="1" y="243"/>
                  <a:pt x="92" y="821"/>
                </a:cubicBezTo>
                <a:cubicBezTo>
                  <a:pt x="518" y="1125"/>
                  <a:pt x="913" y="1459"/>
                  <a:pt x="1338" y="1794"/>
                </a:cubicBezTo>
                <a:cubicBezTo>
                  <a:pt x="1742" y="2143"/>
                  <a:pt x="2240" y="2255"/>
                  <a:pt x="2771" y="2255"/>
                </a:cubicBezTo>
                <a:cubicBezTo>
                  <a:pt x="2840" y="2255"/>
                  <a:pt x="2910" y="2253"/>
                  <a:pt x="2980" y="2250"/>
                </a:cubicBezTo>
                <a:cubicBezTo>
                  <a:pt x="3253" y="2250"/>
                  <a:pt x="3466" y="2219"/>
                  <a:pt x="3588" y="1915"/>
                </a:cubicBezTo>
                <a:cubicBezTo>
                  <a:pt x="3314" y="1338"/>
                  <a:pt x="2949" y="912"/>
                  <a:pt x="2372" y="730"/>
                </a:cubicBezTo>
                <a:cubicBezTo>
                  <a:pt x="1764" y="456"/>
                  <a:pt x="1065" y="243"/>
                  <a:pt x="4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84"/>
          <p:cNvSpPr/>
          <p:nvPr/>
        </p:nvSpPr>
        <p:spPr>
          <a:xfrm>
            <a:off x="7252860" y="1705993"/>
            <a:ext cx="70063" cy="40027"/>
          </a:xfrm>
          <a:custGeom>
            <a:avLst/>
            <a:gdLst/>
            <a:ahLst/>
            <a:cxnLst/>
            <a:rect l="l" t="t" r="r" b="b"/>
            <a:pathLst>
              <a:path w="3618" h="2067" extrusionOk="0">
                <a:moveTo>
                  <a:pt x="395" y="0"/>
                </a:moveTo>
                <a:cubicBezTo>
                  <a:pt x="274" y="213"/>
                  <a:pt x="152" y="304"/>
                  <a:pt x="0" y="548"/>
                </a:cubicBezTo>
                <a:cubicBezTo>
                  <a:pt x="304" y="852"/>
                  <a:pt x="608" y="1064"/>
                  <a:pt x="882" y="1368"/>
                </a:cubicBezTo>
                <a:cubicBezTo>
                  <a:pt x="1365" y="1900"/>
                  <a:pt x="1964" y="2067"/>
                  <a:pt x="2602" y="2067"/>
                </a:cubicBezTo>
                <a:cubicBezTo>
                  <a:pt x="2766" y="2067"/>
                  <a:pt x="2933" y="2056"/>
                  <a:pt x="3101" y="2037"/>
                </a:cubicBezTo>
                <a:cubicBezTo>
                  <a:pt x="3253" y="1976"/>
                  <a:pt x="3435" y="1824"/>
                  <a:pt x="3617" y="1733"/>
                </a:cubicBezTo>
                <a:cubicBezTo>
                  <a:pt x="3344" y="1338"/>
                  <a:pt x="3192" y="1003"/>
                  <a:pt x="2858" y="760"/>
                </a:cubicBezTo>
                <a:cubicBezTo>
                  <a:pt x="2523" y="548"/>
                  <a:pt x="2219" y="365"/>
                  <a:pt x="1794" y="304"/>
                </a:cubicBezTo>
                <a:cubicBezTo>
                  <a:pt x="1307" y="274"/>
                  <a:pt x="882" y="122"/>
                  <a:pt x="39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84"/>
          <p:cNvSpPr/>
          <p:nvPr/>
        </p:nvSpPr>
        <p:spPr>
          <a:xfrm>
            <a:off x="7330543" y="1833708"/>
            <a:ext cx="58889" cy="33037"/>
          </a:xfrm>
          <a:custGeom>
            <a:avLst/>
            <a:gdLst/>
            <a:ahLst/>
            <a:cxnLst/>
            <a:rect l="l" t="t" r="r" b="b"/>
            <a:pathLst>
              <a:path w="3041" h="1706" extrusionOk="0">
                <a:moveTo>
                  <a:pt x="852" y="0"/>
                </a:moveTo>
                <a:cubicBezTo>
                  <a:pt x="183" y="0"/>
                  <a:pt x="1" y="183"/>
                  <a:pt x="61" y="912"/>
                </a:cubicBezTo>
                <a:cubicBezTo>
                  <a:pt x="797" y="1507"/>
                  <a:pt x="1349" y="1706"/>
                  <a:pt x="2158" y="1706"/>
                </a:cubicBezTo>
                <a:cubicBezTo>
                  <a:pt x="2217" y="1706"/>
                  <a:pt x="2278" y="1705"/>
                  <a:pt x="2341" y="1702"/>
                </a:cubicBezTo>
                <a:cubicBezTo>
                  <a:pt x="2615" y="1672"/>
                  <a:pt x="2919" y="1672"/>
                  <a:pt x="3040" y="1277"/>
                </a:cubicBezTo>
                <a:cubicBezTo>
                  <a:pt x="2979" y="1247"/>
                  <a:pt x="2949" y="1125"/>
                  <a:pt x="2919" y="1003"/>
                </a:cubicBezTo>
                <a:cubicBezTo>
                  <a:pt x="2432" y="304"/>
                  <a:pt x="1703" y="0"/>
                  <a:pt x="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3" name="Google Shape;5283;p84"/>
          <p:cNvSpPr/>
          <p:nvPr/>
        </p:nvSpPr>
        <p:spPr>
          <a:xfrm>
            <a:off x="7110427" y="1495892"/>
            <a:ext cx="55945" cy="51588"/>
          </a:xfrm>
          <a:custGeom>
            <a:avLst/>
            <a:gdLst/>
            <a:ahLst/>
            <a:cxnLst/>
            <a:rect l="l" t="t" r="r" b="b"/>
            <a:pathLst>
              <a:path w="2889" h="2664" extrusionOk="0">
                <a:moveTo>
                  <a:pt x="426" y="0"/>
                </a:moveTo>
                <a:cubicBezTo>
                  <a:pt x="31" y="365"/>
                  <a:pt x="1" y="487"/>
                  <a:pt x="274" y="942"/>
                </a:cubicBezTo>
                <a:cubicBezTo>
                  <a:pt x="426" y="1246"/>
                  <a:pt x="639" y="1520"/>
                  <a:pt x="821" y="1824"/>
                </a:cubicBezTo>
                <a:cubicBezTo>
                  <a:pt x="1190" y="2403"/>
                  <a:pt x="1718" y="2663"/>
                  <a:pt x="2386" y="2663"/>
                </a:cubicBezTo>
                <a:cubicBezTo>
                  <a:pt x="2489" y="2663"/>
                  <a:pt x="2596" y="2657"/>
                  <a:pt x="2706" y="2645"/>
                </a:cubicBezTo>
                <a:cubicBezTo>
                  <a:pt x="2888" y="1885"/>
                  <a:pt x="1672" y="487"/>
                  <a:pt x="4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4" name="Google Shape;5284;p84"/>
          <p:cNvSpPr/>
          <p:nvPr/>
        </p:nvSpPr>
        <p:spPr>
          <a:xfrm>
            <a:off x="7236963" y="1763422"/>
            <a:ext cx="61232" cy="32088"/>
          </a:xfrm>
          <a:custGeom>
            <a:avLst/>
            <a:gdLst/>
            <a:ahLst/>
            <a:cxnLst/>
            <a:rect l="l" t="t" r="r" b="b"/>
            <a:pathLst>
              <a:path w="3162" h="1657" extrusionOk="0">
                <a:moveTo>
                  <a:pt x="461" y="0"/>
                </a:moveTo>
                <a:cubicBezTo>
                  <a:pt x="376" y="0"/>
                  <a:pt x="294" y="5"/>
                  <a:pt x="213" y="13"/>
                </a:cubicBezTo>
                <a:cubicBezTo>
                  <a:pt x="153" y="165"/>
                  <a:pt x="61" y="348"/>
                  <a:pt x="1" y="500"/>
                </a:cubicBezTo>
                <a:cubicBezTo>
                  <a:pt x="589" y="1219"/>
                  <a:pt x="1536" y="1656"/>
                  <a:pt x="2328" y="1656"/>
                </a:cubicBezTo>
                <a:cubicBezTo>
                  <a:pt x="2641" y="1656"/>
                  <a:pt x="2929" y="1588"/>
                  <a:pt x="3162" y="1442"/>
                </a:cubicBezTo>
                <a:cubicBezTo>
                  <a:pt x="2936" y="708"/>
                  <a:pt x="1557" y="0"/>
                  <a:pt x="4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5" name="Google Shape;5285;p84"/>
          <p:cNvSpPr/>
          <p:nvPr/>
        </p:nvSpPr>
        <p:spPr>
          <a:xfrm>
            <a:off x="7042170" y="3413252"/>
            <a:ext cx="14851" cy="15324"/>
          </a:xfrm>
          <a:custGeom>
            <a:avLst/>
            <a:gdLst/>
            <a:ahLst/>
            <a:cxnLst/>
            <a:rect l="l" t="t" r="r" b="b"/>
            <a:pathLst>
              <a:path w="974" h="1005" extrusionOk="0">
                <a:moveTo>
                  <a:pt x="244" y="1"/>
                </a:moveTo>
                <a:cubicBezTo>
                  <a:pt x="1" y="244"/>
                  <a:pt x="274" y="487"/>
                  <a:pt x="274" y="791"/>
                </a:cubicBezTo>
                <a:lnTo>
                  <a:pt x="335" y="791"/>
                </a:lnTo>
                <a:cubicBezTo>
                  <a:pt x="366" y="700"/>
                  <a:pt x="426" y="670"/>
                  <a:pt x="487" y="609"/>
                </a:cubicBezTo>
                <a:cubicBezTo>
                  <a:pt x="670" y="700"/>
                  <a:pt x="518" y="852"/>
                  <a:pt x="518" y="974"/>
                </a:cubicBezTo>
                <a:cubicBezTo>
                  <a:pt x="567" y="995"/>
                  <a:pt x="612" y="1005"/>
                  <a:pt x="652" y="1005"/>
                </a:cubicBezTo>
                <a:cubicBezTo>
                  <a:pt x="782" y="1005"/>
                  <a:pt x="859" y="901"/>
                  <a:pt x="882" y="761"/>
                </a:cubicBezTo>
                <a:cubicBezTo>
                  <a:pt x="973" y="457"/>
                  <a:pt x="852" y="214"/>
                  <a:pt x="670" y="1"/>
                </a:cubicBezTo>
                <a:close/>
              </a:path>
            </a:pathLst>
          </a:custGeom>
          <a:solidFill>
            <a:srgbClr val="FCBD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6" name="Google Shape;5286;p84"/>
          <p:cNvSpPr/>
          <p:nvPr/>
        </p:nvSpPr>
        <p:spPr>
          <a:xfrm>
            <a:off x="6944387" y="3576402"/>
            <a:ext cx="8356" cy="16696"/>
          </a:xfrm>
          <a:custGeom>
            <a:avLst/>
            <a:gdLst/>
            <a:ahLst/>
            <a:cxnLst/>
            <a:rect l="l" t="t" r="r" b="b"/>
            <a:pathLst>
              <a:path w="548" h="1095" extrusionOk="0">
                <a:moveTo>
                  <a:pt x="487" y="0"/>
                </a:moveTo>
                <a:cubicBezTo>
                  <a:pt x="335" y="91"/>
                  <a:pt x="213" y="122"/>
                  <a:pt x="0" y="152"/>
                </a:cubicBezTo>
                <a:cubicBezTo>
                  <a:pt x="0" y="456"/>
                  <a:pt x="61" y="790"/>
                  <a:pt x="91" y="1094"/>
                </a:cubicBezTo>
                <a:cubicBezTo>
                  <a:pt x="243" y="942"/>
                  <a:pt x="243" y="942"/>
                  <a:pt x="274" y="395"/>
                </a:cubicBezTo>
                <a:cubicBezTo>
                  <a:pt x="335" y="334"/>
                  <a:pt x="426" y="304"/>
                  <a:pt x="547" y="274"/>
                </a:cubicBezTo>
                <a:cubicBezTo>
                  <a:pt x="547" y="152"/>
                  <a:pt x="487" y="91"/>
                  <a:pt x="487" y="0"/>
                </a:cubicBezTo>
                <a:close/>
              </a:path>
            </a:pathLst>
          </a:custGeom>
          <a:solidFill>
            <a:srgbClr val="FCBD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84"/>
          <p:cNvSpPr/>
          <p:nvPr/>
        </p:nvSpPr>
        <p:spPr>
          <a:xfrm>
            <a:off x="7038465" y="3486334"/>
            <a:ext cx="9286" cy="11756"/>
          </a:xfrm>
          <a:custGeom>
            <a:avLst/>
            <a:gdLst/>
            <a:ahLst/>
            <a:cxnLst/>
            <a:rect l="l" t="t" r="r" b="b"/>
            <a:pathLst>
              <a:path w="609" h="771" extrusionOk="0">
                <a:moveTo>
                  <a:pt x="263" y="1"/>
                </a:moveTo>
                <a:cubicBezTo>
                  <a:pt x="129" y="1"/>
                  <a:pt x="25" y="63"/>
                  <a:pt x="1" y="284"/>
                </a:cubicBezTo>
                <a:cubicBezTo>
                  <a:pt x="61" y="436"/>
                  <a:pt x="183" y="618"/>
                  <a:pt x="244" y="770"/>
                </a:cubicBezTo>
                <a:cubicBezTo>
                  <a:pt x="365" y="679"/>
                  <a:pt x="487" y="588"/>
                  <a:pt x="609" y="436"/>
                </a:cubicBezTo>
                <a:cubicBezTo>
                  <a:pt x="517" y="314"/>
                  <a:pt x="457" y="162"/>
                  <a:pt x="365" y="10"/>
                </a:cubicBezTo>
                <a:cubicBezTo>
                  <a:pt x="330" y="5"/>
                  <a:pt x="296" y="1"/>
                  <a:pt x="263" y="1"/>
                </a:cubicBezTo>
                <a:close/>
              </a:path>
            </a:pathLst>
          </a:custGeom>
          <a:solidFill>
            <a:srgbClr val="FCBD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84"/>
          <p:cNvSpPr/>
          <p:nvPr/>
        </p:nvSpPr>
        <p:spPr>
          <a:xfrm>
            <a:off x="7361500" y="3591695"/>
            <a:ext cx="13448" cy="13921"/>
          </a:xfrm>
          <a:custGeom>
            <a:avLst/>
            <a:gdLst/>
            <a:ahLst/>
            <a:cxnLst/>
            <a:rect l="l" t="t" r="r" b="b"/>
            <a:pathLst>
              <a:path w="882" h="913" extrusionOk="0">
                <a:moveTo>
                  <a:pt x="608" y="0"/>
                </a:moveTo>
                <a:cubicBezTo>
                  <a:pt x="548" y="0"/>
                  <a:pt x="517" y="31"/>
                  <a:pt x="426" y="61"/>
                </a:cubicBezTo>
                <a:cubicBezTo>
                  <a:pt x="335" y="183"/>
                  <a:pt x="274" y="304"/>
                  <a:pt x="213" y="487"/>
                </a:cubicBezTo>
                <a:cubicBezTo>
                  <a:pt x="122" y="608"/>
                  <a:pt x="92" y="760"/>
                  <a:pt x="0" y="851"/>
                </a:cubicBezTo>
                <a:lnTo>
                  <a:pt x="61" y="912"/>
                </a:lnTo>
                <a:cubicBezTo>
                  <a:pt x="304" y="608"/>
                  <a:pt x="578" y="335"/>
                  <a:pt x="882" y="31"/>
                </a:cubicBezTo>
                <a:cubicBezTo>
                  <a:pt x="730" y="0"/>
                  <a:pt x="700" y="0"/>
                  <a:pt x="608" y="0"/>
                </a:cubicBezTo>
                <a:close/>
              </a:path>
            </a:pathLst>
          </a:custGeom>
          <a:solidFill>
            <a:srgbClr val="FCBD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84"/>
          <p:cNvSpPr/>
          <p:nvPr/>
        </p:nvSpPr>
        <p:spPr>
          <a:xfrm>
            <a:off x="6976361" y="3958295"/>
            <a:ext cx="6968" cy="11588"/>
          </a:xfrm>
          <a:custGeom>
            <a:avLst/>
            <a:gdLst/>
            <a:ahLst/>
            <a:cxnLst/>
            <a:rect l="l" t="t" r="r" b="b"/>
            <a:pathLst>
              <a:path w="457" h="760" extrusionOk="0">
                <a:moveTo>
                  <a:pt x="396" y="0"/>
                </a:moveTo>
                <a:cubicBezTo>
                  <a:pt x="244" y="122"/>
                  <a:pt x="122" y="182"/>
                  <a:pt x="1" y="304"/>
                </a:cubicBezTo>
                <a:cubicBezTo>
                  <a:pt x="92" y="426"/>
                  <a:pt x="183" y="578"/>
                  <a:pt x="305" y="760"/>
                </a:cubicBezTo>
                <a:cubicBezTo>
                  <a:pt x="396" y="638"/>
                  <a:pt x="426" y="578"/>
                  <a:pt x="457" y="517"/>
                </a:cubicBezTo>
                <a:cubicBezTo>
                  <a:pt x="426" y="334"/>
                  <a:pt x="426" y="152"/>
                  <a:pt x="396" y="0"/>
                </a:cubicBezTo>
                <a:close/>
              </a:path>
            </a:pathLst>
          </a:custGeom>
          <a:solidFill>
            <a:srgbClr val="FCBD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0" name="Google Shape;5290;p84"/>
          <p:cNvSpPr/>
          <p:nvPr/>
        </p:nvSpPr>
        <p:spPr>
          <a:xfrm>
            <a:off x="7066276" y="3668620"/>
            <a:ext cx="11603" cy="10216"/>
          </a:xfrm>
          <a:custGeom>
            <a:avLst/>
            <a:gdLst/>
            <a:ahLst/>
            <a:cxnLst/>
            <a:rect l="l" t="t" r="r" b="b"/>
            <a:pathLst>
              <a:path w="761" h="670" extrusionOk="0">
                <a:moveTo>
                  <a:pt x="760" y="1"/>
                </a:moveTo>
                <a:cubicBezTo>
                  <a:pt x="517" y="62"/>
                  <a:pt x="304" y="122"/>
                  <a:pt x="0" y="153"/>
                </a:cubicBezTo>
                <a:cubicBezTo>
                  <a:pt x="31" y="274"/>
                  <a:pt x="61" y="457"/>
                  <a:pt x="152" y="670"/>
                </a:cubicBezTo>
                <a:cubicBezTo>
                  <a:pt x="244" y="457"/>
                  <a:pt x="335" y="335"/>
                  <a:pt x="456" y="153"/>
                </a:cubicBezTo>
                <a:cubicBezTo>
                  <a:pt x="608" y="274"/>
                  <a:pt x="669" y="335"/>
                  <a:pt x="699" y="426"/>
                </a:cubicBezTo>
                <a:cubicBezTo>
                  <a:pt x="699" y="274"/>
                  <a:pt x="760" y="153"/>
                  <a:pt x="760" y="1"/>
                </a:cubicBezTo>
                <a:close/>
              </a:path>
            </a:pathLst>
          </a:custGeom>
          <a:solidFill>
            <a:srgbClr val="FCBD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1" name="Google Shape;5291;p84"/>
          <p:cNvSpPr/>
          <p:nvPr/>
        </p:nvSpPr>
        <p:spPr>
          <a:xfrm>
            <a:off x="6880300" y="1530609"/>
            <a:ext cx="12975" cy="14737"/>
          </a:xfrm>
          <a:custGeom>
            <a:avLst/>
            <a:gdLst/>
            <a:ahLst/>
            <a:cxnLst/>
            <a:rect l="l" t="t" r="r" b="b"/>
            <a:pathLst>
              <a:path w="670" h="761" extrusionOk="0">
                <a:moveTo>
                  <a:pt x="366" y="1"/>
                </a:moveTo>
                <a:cubicBezTo>
                  <a:pt x="244" y="61"/>
                  <a:pt x="92" y="61"/>
                  <a:pt x="1" y="92"/>
                </a:cubicBezTo>
                <a:cubicBezTo>
                  <a:pt x="153" y="335"/>
                  <a:pt x="335" y="517"/>
                  <a:pt x="487" y="760"/>
                </a:cubicBezTo>
                <a:cubicBezTo>
                  <a:pt x="670" y="487"/>
                  <a:pt x="670" y="456"/>
                  <a:pt x="518" y="244"/>
                </a:cubicBezTo>
                <a:cubicBezTo>
                  <a:pt x="457" y="183"/>
                  <a:pt x="396" y="61"/>
                  <a:pt x="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2" name="Google Shape;5292;p84"/>
          <p:cNvSpPr/>
          <p:nvPr/>
        </p:nvSpPr>
        <p:spPr>
          <a:xfrm>
            <a:off x="6766718" y="1637722"/>
            <a:ext cx="14737" cy="11793"/>
          </a:xfrm>
          <a:custGeom>
            <a:avLst/>
            <a:gdLst/>
            <a:ahLst/>
            <a:cxnLst/>
            <a:rect l="l" t="t" r="r" b="b"/>
            <a:pathLst>
              <a:path w="761" h="609" extrusionOk="0">
                <a:moveTo>
                  <a:pt x="608" y="1"/>
                </a:moveTo>
                <a:cubicBezTo>
                  <a:pt x="578" y="153"/>
                  <a:pt x="517" y="274"/>
                  <a:pt x="487" y="426"/>
                </a:cubicBezTo>
                <a:cubicBezTo>
                  <a:pt x="365" y="335"/>
                  <a:pt x="304" y="274"/>
                  <a:pt x="183" y="183"/>
                </a:cubicBezTo>
                <a:lnTo>
                  <a:pt x="0" y="396"/>
                </a:lnTo>
                <a:cubicBezTo>
                  <a:pt x="274" y="456"/>
                  <a:pt x="456" y="487"/>
                  <a:pt x="639" y="608"/>
                </a:cubicBezTo>
                <a:cubicBezTo>
                  <a:pt x="669" y="426"/>
                  <a:pt x="730" y="305"/>
                  <a:pt x="760" y="153"/>
                </a:cubicBezTo>
                <a:cubicBezTo>
                  <a:pt x="760" y="122"/>
                  <a:pt x="669" y="92"/>
                  <a:pt x="6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3" name="Google Shape;5293;p84"/>
          <p:cNvSpPr txBox="1">
            <a:spLocks noGrp="1"/>
          </p:cNvSpPr>
          <p:nvPr>
            <p:ph type="title"/>
          </p:nvPr>
        </p:nvSpPr>
        <p:spPr>
          <a:xfrm>
            <a:off x="1714232" y="1583368"/>
            <a:ext cx="5768716" cy="19029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latin typeface="Engravers MT" panose="02090707080505020304" pitchFamily="18" charset="0"/>
              </a:rPr>
              <a:t>TRENDS IN ICT</a:t>
            </a:r>
            <a:endParaRPr sz="6600" dirty="0">
              <a:latin typeface="Engravers MT" panose="02090707080505020304" pitchFamily="18" charset="0"/>
            </a:endParaRPr>
          </a:p>
        </p:txBody>
      </p:sp>
      <p:grpSp>
        <p:nvGrpSpPr>
          <p:cNvPr id="5294" name="Google Shape;5294;p84"/>
          <p:cNvGrpSpPr/>
          <p:nvPr/>
        </p:nvGrpSpPr>
        <p:grpSpPr>
          <a:xfrm rot="2296050">
            <a:off x="1070211" y="3483386"/>
            <a:ext cx="1168558" cy="595268"/>
            <a:chOff x="2094425" y="748900"/>
            <a:chExt cx="887900" cy="452300"/>
          </a:xfrm>
        </p:grpSpPr>
        <p:sp>
          <p:nvSpPr>
            <p:cNvPr id="5295" name="Google Shape;5295;p84"/>
            <p:cNvSpPr/>
            <p:nvPr/>
          </p:nvSpPr>
          <p:spPr>
            <a:xfrm>
              <a:off x="2094425" y="748900"/>
              <a:ext cx="887900" cy="419450"/>
            </a:xfrm>
            <a:custGeom>
              <a:avLst/>
              <a:gdLst/>
              <a:ahLst/>
              <a:cxnLst/>
              <a:rect l="l" t="t" r="r" b="b"/>
              <a:pathLst>
                <a:path w="35516" h="16778" extrusionOk="0">
                  <a:moveTo>
                    <a:pt x="18732" y="0"/>
                  </a:moveTo>
                  <a:cubicBezTo>
                    <a:pt x="17804" y="0"/>
                    <a:pt x="16865" y="68"/>
                    <a:pt x="15918" y="202"/>
                  </a:cubicBezTo>
                  <a:cubicBezTo>
                    <a:pt x="14724" y="362"/>
                    <a:pt x="13570" y="640"/>
                    <a:pt x="12456" y="1038"/>
                  </a:cubicBezTo>
                  <a:cubicBezTo>
                    <a:pt x="8397" y="2451"/>
                    <a:pt x="5154" y="4918"/>
                    <a:pt x="2766" y="8499"/>
                  </a:cubicBezTo>
                  <a:cubicBezTo>
                    <a:pt x="1234" y="10787"/>
                    <a:pt x="319" y="13314"/>
                    <a:pt x="21" y="16060"/>
                  </a:cubicBezTo>
                  <a:cubicBezTo>
                    <a:pt x="1" y="16159"/>
                    <a:pt x="1" y="16279"/>
                    <a:pt x="1" y="16378"/>
                  </a:cubicBezTo>
                  <a:cubicBezTo>
                    <a:pt x="21" y="16617"/>
                    <a:pt x="200" y="16756"/>
                    <a:pt x="419" y="16776"/>
                  </a:cubicBezTo>
                  <a:cubicBezTo>
                    <a:pt x="431" y="16777"/>
                    <a:pt x="444" y="16778"/>
                    <a:pt x="456" y="16778"/>
                  </a:cubicBezTo>
                  <a:cubicBezTo>
                    <a:pt x="640" y="16778"/>
                    <a:pt x="800" y="16643"/>
                    <a:pt x="856" y="16438"/>
                  </a:cubicBezTo>
                  <a:cubicBezTo>
                    <a:pt x="896" y="16338"/>
                    <a:pt x="896" y="16239"/>
                    <a:pt x="916" y="16139"/>
                  </a:cubicBezTo>
                  <a:cubicBezTo>
                    <a:pt x="1294" y="12737"/>
                    <a:pt x="2627" y="9753"/>
                    <a:pt x="4875" y="7206"/>
                  </a:cubicBezTo>
                  <a:cubicBezTo>
                    <a:pt x="8377" y="3227"/>
                    <a:pt x="12814" y="1138"/>
                    <a:pt x="18106" y="919"/>
                  </a:cubicBezTo>
                  <a:cubicBezTo>
                    <a:pt x="18349" y="908"/>
                    <a:pt x="18591" y="903"/>
                    <a:pt x="18831" y="903"/>
                  </a:cubicBezTo>
                  <a:cubicBezTo>
                    <a:pt x="20902" y="903"/>
                    <a:pt x="22908" y="1286"/>
                    <a:pt x="24851" y="2053"/>
                  </a:cubicBezTo>
                  <a:cubicBezTo>
                    <a:pt x="28492" y="3485"/>
                    <a:pt x="31278" y="5893"/>
                    <a:pt x="33068" y="9394"/>
                  </a:cubicBezTo>
                  <a:cubicBezTo>
                    <a:pt x="33904" y="11006"/>
                    <a:pt x="34401" y="12697"/>
                    <a:pt x="34561" y="14488"/>
                  </a:cubicBezTo>
                  <a:cubicBezTo>
                    <a:pt x="34581" y="14667"/>
                    <a:pt x="34600" y="14846"/>
                    <a:pt x="34620" y="15025"/>
                  </a:cubicBezTo>
                  <a:cubicBezTo>
                    <a:pt x="34620" y="15105"/>
                    <a:pt x="34640" y="15204"/>
                    <a:pt x="34680" y="15284"/>
                  </a:cubicBezTo>
                  <a:cubicBezTo>
                    <a:pt x="34740" y="15463"/>
                    <a:pt x="34899" y="15562"/>
                    <a:pt x="35098" y="15562"/>
                  </a:cubicBezTo>
                  <a:cubicBezTo>
                    <a:pt x="35277" y="15542"/>
                    <a:pt x="35436" y="15443"/>
                    <a:pt x="35456" y="15224"/>
                  </a:cubicBezTo>
                  <a:cubicBezTo>
                    <a:pt x="35496" y="14926"/>
                    <a:pt x="35516" y="14627"/>
                    <a:pt x="35476" y="14309"/>
                  </a:cubicBezTo>
                  <a:cubicBezTo>
                    <a:pt x="35317" y="12836"/>
                    <a:pt x="34939" y="11404"/>
                    <a:pt x="34362" y="10031"/>
                  </a:cubicBezTo>
                  <a:cubicBezTo>
                    <a:pt x="32889" y="6549"/>
                    <a:pt x="30482" y="3923"/>
                    <a:pt x="27159" y="2132"/>
                  </a:cubicBezTo>
                  <a:cubicBezTo>
                    <a:pt x="24485" y="682"/>
                    <a:pt x="21661" y="0"/>
                    <a:pt x="187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84"/>
            <p:cNvSpPr/>
            <p:nvPr/>
          </p:nvSpPr>
          <p:spPr>
            <a:xfrm>
              <a:off x="2180475" y="835350"/>
              <a:ext cx="733700" cy="337425"/>
            </a:xfrm>
            <a:custGeom>
              <a:avLst/>
              <a:gdLst/>
              <a:ahLst/>
              <a:cxnLst/>
              <a:rect l="l" t="t" r="r" b="b"/>
              <a:pathLst>
                <a:path w="29348" h="13497" extrusionOk="0">
                  <a:moveTo>
                    <a:pt x="15085" y="1"/>
                  </a:moveTo>
                  <a:cubicBezTo>
                    <a:pt x="14631" y="1"/>
                    <a:pt x="14172" y="23"/>
                    <a:pt x="13709" y="67"/>
                  </a:cubicBezTo>
                  <a:cubicBezTo>
                    <a:pt x="11362" y="286"/>
                    <a:pt x="9173" y="1102"/>
                    <a:pt x="7223" y="2435"/>
                  </a:cubicBezTo>
                  <a:cubicBezTo>
                    <a:pt x="3483" y="4962"/>
                    <a:pt x="1195" y="8503"/>
                    <a:pt x="41" y="12821"/>
                  </a:cubicBezTo>
                  <a:cubicBezTo>
                    <a:pt x="1" y="12920"/>
                    <a:pt x="1" y="13020"/>
                    <a:pt x="1" y="13099"/>
                  </a:cubicBezTo>
                  <a:cubicBezTo>
                    <a:pt x="31" y="13336"/>
                    <a:pt x="226" y="13496"/>
                    <a:pt x="431" y="13496"/>
                  </a:cubicBezTo>
                  <a:cubicBezTo>
                    <a:pt x="501" y="13496"/>
                    <a:pt x="572" y="13478"/>
                    <a:pt x="638" y="13437"/>
                  </a:cubicBezTo>
                  <a:cubicBezTo>
                    <a:pt x="757" y="13358"/>
                    <a:pt x="837" y="13218"/>
                    <a:pt x="896" y="13079"/>
                  </a:cubicBezTo>
                  <a:cubicBezTo>
                    <a:pt x="976" y="12880"/>
                    <a:pt x="1016" y="12641"/>
                    <a:pt x="1075" y="12423"/>
                  </a:cubicBezTo>
                  <a:cubicBezTo>
                    <a:pt x="2010" y="9378"/>
                    <a:pt x="3562" y="6712"/>
                    <a:pt x="5930" y="4564"/>
                  </a:cubicBezTo>
                  <a:cubicBezTo>
                    <a:pt x="8019" y="2673"/>
                    <a:pt x="10446" y="1480"/>
                    <a:pt x="13292" y="1042"/>
                  </a:cubicBezTo>
                  <a:cubicBezTo>
                    <a:pt x="13899" y="955"/>
                    <a:pt x="14505" y="912"/>
                    <a:pt x="15108" y="912"/>
                  </a:cubicBezTo>
                  <a:cubicBezTo>
                    <a:pt x="16856" y="912"/>
                    <a:pt x="18579" y="1277"/>
                    <a:pt x="20235" y="2017"/>
                  </a:cubicBezTo>
                  <a:cubicBezTo>
                    <a:pt x="23180" y="3350"/>
                    <a:pt x="25349" y="5519"/>
                    <a:pt x="26921" y="8304"/>
                  </a:cubicBezTo>
                  <a:cubicBezTo>
                    <a:pt x="27557" y="9438"/>
                    <a:pt x="28035" y="10632"/>
                    <a:pt x="28413" y="11885"/>
                  </a:cubicBezTo>
                  <a:cubicBezTo>
                    <a:pt x="28433" y="12005"/>
                    <a:pt x="28492" y="12124"/>
                    <a:pt x="28572" y="12224"/>
                  </a:cubicBezTo>
                  <a:cubicBezTo>
                    <a:pt x="28656" y="12350"/>
                    <a:pt x="28771" y="12417"/>
                    <a:pt x="28901" y="12417"/>
                  </a:cubicBezTo>
                  <a:cubicBezTo>
                    <a:pt x="28955" y="12417"/>
                    <a:pt x="29011" y="12406"/>
                    <a:pt x="29069" y="12383"/>
                  </a:cubicBezTo>
                  <a:cubicBezTo>
                    <a:pt x="29228" y="12323"/>
                    <a:pt x="29348" y="12184"/>
                    <a:pt x="29308" y="11965"/>
                  </a:cubicBezTo>
                  <a:cubicBezTo>
                    <a:pt x="29288" y="11706"/>
                    <a:pt x="29268" y="11428"/>
                    <a:pt x="29169" y="11189"/>
                  </a:cubicBezTo>
                  <a:cubicBezTo>
                    <a:pt x="28811" y="10274"/>
                    <a:pt x="28472" y="9339"/>
                    <a:pt x="28035" y="8463"/>
                  </a:cubicBezTo>
                  <a:cubicBezTo>
                    <a:pt x="26622" y="5658"/>
                    <a:pt x="24613" y="3410"/>
                    <a:pt x="21867" y="1838"/>
                  </a:cubicBezTo>
                  <a:cubicBezTo>
                    <a:pt x="19743" y="617"/>
                    <a:pt x="17478" y="1"/>
                    <a:pt x="15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84"/>
            <p:cNvSpPr/>
            <p:nvPr/>
          </p:nvSpPr>
          <p:spPr>
            <a:xfrm>
              <a:off x="2263050" y="935600"/>
              <a:ext cx="563600" cy="236375"/>
            </a:xfrm>
            <a:custGeom>
              <a:avLst/>
              <a:gdLst/>
              <a:ahLst/>
              <a:cxnLst/>
              <a:rect l="l" t="t" r="r" b="b"/>
              <a:pathLst>
                <a:path w="22544" h="9455" extrusionOk="0">
                  <a:moveTo>
                    <a:pt x="11757" y="0"/>
                  </a:moveTo>
                  <a:cubicBezTo>
                    <a:pt x="11389" y="0"/>
                    <a:pt x="11018" y="19"/>
                    <a:pt x="10645" y="56"/>
                  </a:cubicBezTo>
                  <a:cubicBezTo>
                    <a:pt x="8397" y="394"/>
                    <a:pt x="6706" y="1031"/>
                    <a:pt x="5333" y="1946"/>
                  </a:cubicBezTo>
                  <a:cubicBezTo>
                    <a:pt x="2826" y="3598"/>
                    <a:pt x="1135" y="5866"/>
                    <a:pt x="120" y="8671"/>
                  </a:cubicBezTo>
                  <a:cubicBezTo>
                    <a:pt x="80" y="8751"/>
                    <a:pt x="60" y="8811"/>
                    <a:pt x="40" y="8890"/>
                  </a:cubicBezTo>
                  <a:cubicBezTo>
                    <a:pt x="1" y="9129"/>
                    <a:pt x="120" y="9348"/>
                    <a:pt x="319" y="9427"/>
                  </a:cubicBezTo>
                  <a:cubicBezTo>
                    <a:pt x="370" y="9446"/>
                    <a:pt x="421" y="9455"/>
                    <a:pt x="472" y="9455"/>
                  </a:cubicBezTo>
                  <a:cubicBezTo>
                    <a:pt x="641" y="9455"/>
                    <a:pt x="800" y="9357"/>
                    <a:pt x="876" y="9189"/>
                  </a:cubicBezTo>
                  <a:cubicBezTo>
                    <a:pt x="936" y="9069"/>
                    <a:pt x="976" y="8950"/>
                    <a:pt x="1015" y="8830"/>
                  </a:cubicBezTo>
                  <a:cubicBezTo>
                    <a:pt x="1851" y="6582"/>
                    <a:pt x="3184" y="4692"/>
                    <a:pt x="5094" y="3220"/>
                  </a:cubicBezTo>
                  <a:cubicBezTo>
                    <a:pt x="7000" y="1746"/>
                    <a:pt x="9159" y="951"/>
                    <a:pt x="11570" y="951"/>
                  </a:cubicBezTo>
                  <a:cubicBezTo>
                    <a:pt x="11600" y="951"/>
                    <a:pt x="11630" y="951"/>
                    <a:pt x="11660" y="952"/>
                  </a:cubicBezTo>
                  <a:cubicBezTo>
                    <a:pt x="14326" y="971"/>
                    <a:pt x="16634" y="1926"/>
                    <a:pt x="18584" y="3757"/>
                  </a:cubicBezTo>
                  <a:cubicBezTo>
                    <a:pt x="19957" y="5050"/>
                    <a:pt x="20932" y="6602"/>
                    <a:pt x="21509" y="8413"/>
                  </a:cubicBezTo>
                  <a:cubicBezTo>
                    <a:pt x="21568" y="8572"/>
                    <a:pt x="21648" y="8751"/>
                    <a:pt x="21747" y="8890"/>
                  </a:cubicBezTo>
                  <a:cubicBezTo>
                    <a:pt x="21824" y="9005"/>
                    <a:pt x="21967" y="9063"/>
                    <a:pt x="22106" y="9063"/>
                  </a:cubicBezTo>
                  <a:cubicBezTo>
                    <a:pt x="22184" y="9063"/>
                    <a:pt x="22260" y="9045"/>
                    <a:pt x="22324" y="9010"/>
                  </a:cubicBezTo>
                  <a:cubicBezTo>
                    <a:pt x="22464" y="8950"/>
                    <a:pt x="22543" y="8771"/>
                    <a:pt x="22503" y="8552"/>
                  </a:cubicBezTo>
                  <a:cubicBezTo>
                    <a:pt x="22464" y="8333"/>
                    <a:pt x="22404" y="8114"/>
                    <a:pt x="22324" y="7895"/>
                  </a:cubicBezTo>
                  <a:cubicBezTo>
                    <a:pt x="21906" y="6781"/>
                    <a:pt x="21369" y="5707"/>
                    <a:pt x="20653" y="4752"/>
                  </a:cubicBezTo>
                  <a:cubicBezTo>
                    <a:pt x="18232" y="1560"/>
                    <a:pt x="15116" y="0"/>
                    <a:pt x="11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84"/>
            <p:cNvSpPr/>
            <p:nvPr/>
          </p:nvSpPr>
          <p:spPr>
            <a:xfrm>
              <a:off x="2343125" y="1024550"/>
              <a:ext cx="375575" cy="176650"/>
            </a:xfrm>
            <a:custGeom>
              <a:avLst/>
              <a:gdLst/>
              <a:ahLst/>
              <a:cxnLst/>
              <a:rect l="l" t="t" r="r" b="b"/>
              <a:pathLst>
                <a:path w="15023" h="7066" extrusionOk="0">
                  <a:moveTo>
                    <a:pt x="8034" y="1"/>
                  </a:moveTo>
                  <a:cubicBezTo>
                    <a:pt x="7582" y="1"/>
                    <a:pt x="7120" y="46"/>
                    <a:pt x="6646" y="139"/>
                  </a:cubicBezTo>
                  <a:cubicBezTo>
                    <a:pt x="5651" y="318"/>
                    <a:pt x="4756" y="736"/>
                    <a:pt x="3921" y="1293"/>
                  </a:cubicBezTo>
                  <a:cubicBezTo>
                    <a:pt x="2070" y="2567"/>
                    <a:pt x="856" y="4317"/>
                    <a:pt x="61" y="6387"/>
                  </a:cubicBezTo>
                  <a:cubicBezTo>
                    <a:pt x="41" y="6446"/>
                    <a:pt x="21" y="6506"/>
                    <a:pt x="21" y="6566"/>
                  </a:cubicBezTo>
                  <a:cubicBezTo>
                    <a:pt x="1" y="6785"/>
                    <a:pt x="140" y="6984"/>
                    <a:pt x="319" y="7043"/>
                  </a:cubicBezTo>
                  <a:cubicBezTo>
                    <a:pt x="369" y="7058"/>
                    <a:pt x="419" y="7066"/>
                    <a:pt x="467" y="7066"/>
                  </a:cubicBezTo>
                  <a:cubicBezTo>
                    <a:pt x="613" y="7066"/>
                    <a:pt x="747" y="6998"/>
                    <a:pt x="837" y="6864"/>
                  </a:cubicBezTo>
                  <a:cubicBezTo>
                    <a:pt x="896" y="6785"/>
                    <a:pt x="916" y="6685"/>
                    <a:pt x="976" y="6586"/>
                  </a:cubicBezTo>
                  <a:cubicBezTo>
                    <a:pt x="1215" y="6068"/>
                    <a:pt x="1414" y="5551"/>
                    <a:pt x="1692" y="5073"/>
                  </a:cubicBezTo>
                  <a:cubicBezTo>
                    <a:pt x="2528" y="3601"/>
                    <a:pt x="3622" y="2387"/>
                    <a:pt x="5154" y="1631"/>
                  </a:cubicBezTo>
                  <a:cubicBezTo>
                    <a:pt x="6141" y="1138"/>
                    <a:pt x="7102" y="891"/>
                    <a:pt x="8038" y="891"/>
                  </a:cubicBezTo>
                  <a:cubicBezTo>
                    <a:pt x="9330" y="891"/>
                    <a:pt x="10571" y="1362"/>
                    <a:pt x="11760" y="2308"/>
                  </a:cubicBezTo>
                  <a:cubicBezTo>
                    <a:pt x="12794" y="3124"/>
                    <a:pt x="13511" y="4198"/>
                    <a:pt x="14028" y="5392"/>
                  </a:cubicBezTo>
                  <a:cubicBezTo>
                    <a:pt x="14068" y="5511"/>
                    <a:pt x="14107" y="5611"/>
                    <a:pt x="14187" y="5710"/>
                  </a:cubicBezTo>
                  <a:cubicBezTo>
                    <a:pt x="14272" y="5851"/>
                    <a:pt x="14406" y="5932"/>
                    <a:pt x="14548" y="5932"/>
                  </a:cubicBezTo>
                  <a:cubicBezTo>
                    <a:pt x="14606" y="5932"/>
                    <a:pt x="14666" y="5918"/>
                    <a:pt x="14724" y="5889"/>
                  </a:cubicBezTo>
                  <a:cubicBezTo>
                    <a:pt x="14923" y="5810"/>
                    <a:pt x="15023" y="5611"/>
                    <a:pt x="14983" y="5372"/>
                  </a:cubicBezTo>
                  <a:cubicBezTo>
                    <a:pt x="14983" y="5332"/>
                    <a:pt x="14963" y="5272"/>
                    <a:pt x="14943" y="5213"/>
                  </a:cubicBezTo>
                  <a:cubicBezTo>
                    <a:pt x="14366" y="3800"/>
                    <a:pt x="13530" y="2586"/>
                    <a:pt x="12357" y="1612"/>
                  </a:cubicBezTo>
                  <a:cubicBezTo>
                    <a:pt x="11057" y="559"/>
                    <a:pt x="9613" y="1"/>
                    <a:pt x="8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6" name="Google Shape;4276;p58"/>
          <p:cNvSpPr txBox="1">
            <a:spLocks noGrp="1"/>
          </p:cNvSpPr>
          <p:nvPr>
            <p:ph type="title"/>
          </p:nvPr>
        </p:nvSpPr>
        <p:spPr>
          <a:xfrm>
            <a:off x="593753" y="1561079"/>
            <a:ext cx="5071136" cy="825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/>
              <a:t>CONVERGENCE</a:t>
            </a:r>
            <a:endParaRPr sz="4800" dirty="0"/>
          </a:p>
        </p:txBody>
      </p:sp>
      <p:sp>
        <p:nvSpPr>
          <p:cNvPr id="4277" name="Google Shape;4277;p58"/>
          <p:cNvSpPr txBox="1">
            <a:spLocks noGrp="1"/>
          </p:cNvSpPr>
          <p:nvPr>
            <p:ph type="subTitle" idx="1"/>
          </p:nvPr>
        </p:nvSpPr>
        <p:spPr>
          <a:xfrm>
            <a:off x="779078" y="2160275"/>
            <a:ext cx="4885811" cy="5952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It refers to fusing of technological advancement to work on a similar task.</a:t>
            </a:r>
            <a:endParaRPr sz="3200" dirty="0"/>
          </a:p>
        </p:txBody>
      </p:sp>
      <p:sp>
        <p:nvSpPr>
          <p:cNvPr id="4278" name="Google Shape;4278;p58"/>
          <p:cNvSpPr txBox="1">
            <a:spLocks noGrp="1"/>
          </p:cNvSpPr>
          <p:nvPr>
            <p:ph type="title" idx="2"/>
          </p:nvPr>
        </p:nvSpPr>
        <p:spPr>
          <a:xfrm>
            <a:off x="5664889" y="1643675"/>
            <a:ext cx="2041500" cy="222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279" name="Google Shape;4279;p58"/>
          <p:cNvSpPr/>
          <p:nvPr/>
        </p:nvSpPr>
        <p:spPr>
          <a:xfrm>
            <a:off x="5493352" y="1643675"/>
            <a:ext cx="2384573" cy="2364692"/>
          </a:xfrm>
          <a:custGeom>
            <a:avLst/>
            <a:gdLst/>
            <a:ahLst/>
            <a:cxnLst/>
            <a:rect l="l" t="t" r="r" b="b"/>
            <a:pathLst>
              <a:path w="53376" h="52931" extrusionOk="0">
                <a:moveTo>
                  <a:pt x="20639" y="2376"/>
                </a:moveTo>
                <a:cubicBezTo>
                  <a:pt x="30700" y="8364"/>
                  <a:pt x="40761" y="14322"/>
                  <a:pt x="50792" y="20431"/>
                </a:cubicBezTo>
                <a:cubicBezTo>
                  <a:pt x="44713" y="30553"/>
                  <a:pt x="38634" y="40614"/>
                  <a:pt x="32554" y="50675"/>
                </a:cubicBezTo>
                <a:cubicBezTo>
                  <a:pt x="22463" y="44717"/>
                  <a:pt x="12372" y="38760"/>
                  <a:pt x="2432" y="32468"/>
                </a:cubicBezTo>
                <a:cubicBezTo>
                  <a:pt x="2493" y="32377"/>
                  <a:pt x="2584" y="32225"/>
                  <a:pt x="2645" y="32073"/>
                </a:cubicBezTo>
                <a:cubicBezTo>
                  <a:pt x="8177" y="23288"/>
                  <a:pt x="13496" y="14383"/>
                  <a:pt x="18724" y="5446"/>
                </a:cubicBezTo>
                <a:cubicBezTo>
                  <a:pt x="19271" y="4504"/>
                  <a:pt x="19819" y="3592"/>
                  <a:pt x="20396" y="2680"/>
                </a:cubicBezTo>
                <a:cubicBezTo>
                  <a:pt x="20487" y="2619"/>
                  <a:pt x="20548" y="2498"/>
                  <a:pt x="20639" y="2376"/>
                </a:cubicBezTo>
                <a:close/>
                <a:moveTo>
                  <a:pt x="20341" y="1"/>
                </a:moveTo>
                <a:cubicBezTo>
                  <a:pt x="19897" y="1"/>
                  <a:pt x="19533" y="281"/>
                  <a:pt x="19180" y="856"/>
                </a:cubicBezTo>
                <a:cubicBezTo>
                  <a:pt x="19150" y="887"/>
                  <a:pt x="19089" y="978"/>
                  <a:pt x="19059" y="1008"/>
                </a:cubicBezTo>
                <a:cubicBezTo>
                  <a:pt x="18329" y="2224"/>
                  <a:pt x="17630" y="3471"/>
                  <a:pt x="16870" y="4686"/>
                </a:cubicBezTo>
                <a:cubicBezTo>
                  <a:pt x="11308" y="13683"/>
                  <a:pt x="5837" y="22711"/>
                  <a:pt x="517" y="31860"/>
                </a:cubicBezTo>
                <a:cubicBezTo>
                  <a:pt x="487" y="31982"/>
                  <a:pt x="426" y="32073"/>
                  <a:pt x="365" y="32134"/>
                </a:cubicBezTo>
                <a:cubicBezTo>
                  <a:pt x="1" y="32863"/>
                  <a:pt x="122" y="33380"/>
                  <a:pt x="791" y="33836"/>
                </a:cubicBezTo>
                <a:cubicBezTo>
                  <a:pt x="882" y="33896"/>
                  <a:pt x="943" y="33957"/>
                  <a:pt x="1034" y="33988"/>
                </a:cubicBezTo>
                <a:cubicBezTo>
                  <a:pt x="2250" y="34687"/>
                  <a:pt x="3405" y="35447"/>
                  <a:pt x="4590" y="36115"/>
                </a:cubicBezTo>
                <a:cubicBezTo>
                  <a:pt x="11946" y="40432"/>
                  <a:pt x="19332" y="44839"/>
                  <a:pt x="26597" y="49337"/>
                </a:cubicBezTo>
                <a:cubicBezTo>
                  <a:pt x="28451" y="50492"/>
                  <a:pt x="30336" y="51587"/>
                  <a:pt x="32250" y="52742"/>
                </a:cubicBezTo>
                <a:cubicBezTo>
                  <a:pt x="32471" y="52852"/>
                  <a:pt x="32707" y="52930"/>
                  <a:pt x="32971" y="52930"/>
                </a:cubicBezTo>
                <a:cubicBezTo>
                  <a:pt x="33071" y="52930"/>
                  <a:pt x="33175" y="52919"/>
                  <a:pt x="33284" y="52894"/>
                </a:cubicBezTo>
                <a:cubicBezTo>
                  <a:pt x="33588" y="52803"/>
                  <a:pt x="33801" y="52590"/>
                  <a:pt x="33953" y="52316"/>
                </a:cubicBezTo>
                <a:cubicBezTo>
                  <a:pt x="34530" y="51435"/>
                  <a:pt x="35047" y="50584"/>
                  <a:pt x="35594" y="49733"/>
                </a:cubicBezTo>
                <a:cubicBezTo>
                  <a:pt x="40913" y="40857"/>
                  <a:pt x="46202" y="32042"/>
                  <a:pt x="51521" y="23228"/>
                </a:cubicBezTo>
                <a:cubicBezTo>
                  <a:pt x="51977" y="22529"/>
                  <a:pt x="52372" y="21829"/>
                  <a:pt x="52768" y="21100"/>
                </a:cubicBezTo>
                <a:cubicBezTo>
                  <a:pt x="53375" y="20097"/>
                  <a:pt x="53223" y="19580"/>
                  <a:pt x="52190" y="18972"/>
                </a:cubicBezTo>
                <a:cubicBezTo>
                  <a:pt x="51734" y="18729"/>
                  <a:pt x="51248" y="18456"/>
                  <a:pt x="50761" y="18152"/>
                </a:cubicBezTo>
                <a:cubicBezTo>
                  <a:pt x="42737" y="13288"/>
                  <a:pt x="34682" y="8425"/>
                  <a:pt x="26658" y="3562"/>
                </a:cubicBezTo>
                <a:cubicBezTo>
                  <a:pt x="24864" y="2498"/>
                  <a:pt x="23101" y="1404"/>
                  <a:pt x="21308" y="340"/>
                </a:cubicBezTo>
                <a:cubicBezTo>
                  <a:pt x="20941" y="115"/>
                  <a:pt x="20625" y="1"/>
                  <a:pt x="203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0" name="Google Shape;4280;p58"/>
          <p:cNvSpPr/>
          <p:nvPr/>
        </p:nvSpPr>
        <p:spPr>
          <a:xfrm>
            <a:off x="6351451" y="3118750"/>
            <a:ext cx="1354925" cy="799750"/>
          </a:xfrm>
          <a:custGeom>
            <a:avLst/>
            <a:gdLst/>
            <a:ahLst/>
            <a:cxnLst/>
            <a:rect l="l" t="t" r="r" b="b"/>
            <a:pathLst>
              <a:path w="54197" h="31990" extrusionOk="0">
                <a:moveTo>
                  <a:pt x="53529" y="1"/>
                </a:moveTo>
                <a:cubicBezTo>
                  <a:pt x="53321" y="1"/>
                  <a:pt x="53174" y="76"/>
                  <a:pt x="53072" y="282"/>
                </a:cubicBezTo>
                <a:cubicBezTo>
                  <a:pt x="52980" y="434"/>
                  <a:pt x="52920" y="646"/>
                  <a:pt x="52889" y="859"/>
                </a:cubicBezTo>
                <a:cubicBezTo>
                  <a:pt x="52768" y="1619"/>
                  <a:pt x="52707" y="2409"/>
                  <a:pt x="52585" y="3169"/>
                </a:cubicBezTo>
                <a:cubicBezTo>
                  <a:pt x="52525" y="3929"/>
                  <a:pt x="52403" y="4689"/>
                  <a:pt x="52312" y="5449"/>
                </a:cubicBezTo>
                <a:cubicBezTo>
                  <a:pt x="52251" y="6361"/>
                  <a:pt x="52221" y="7273"/>
                  <a:pt x="52129" y="8185"/>
                </a:cubicBezTo>
                <a:cubicBezTo>
                  <a:pt x="52099" y="8671"/>
                  <a:pt x="52069" y="9127"/>
                  <a:pt x="52008" y="9644"/>
                </a:cubicBezTo>
                <a:cubicBezTo>
                  <a:pt x="51947" y="10495"/>
                  <a:pt x="51856" y="11376"/>
                  <a:pt x="51825" y="12258"/>
                </a:cubicBezTo>
                <a:lnTo>
                  <a:pt x="51704" y="15115"/>
                </a:lnTo>
                <a:cubicBezTo>
                  <a:pt x="51704" y="15206"/>
                  <a:pt x="51673" y="15327"/>
                  <a:pt x="51643" y="15571"/>
                </a:cubicBezTo>
                <a:cubicBezTo>
                  <a:pt x="51035" y="15054"/>
                  <a:pt x="50488" y="14628"/>
                  <a:pt x="50123" y="14476"/>
                </a:cubicBezTo>
                <a:cubicBezTo>
                  <a:pt x="49394" y="13899"/>
                  <a:pt x="48695" y="13261"/>
                  <a:pt x="47996" y="12653"/>
                </a:cubicBezTo>
                <a:cubicBezTo>
                  <a:pt x="47296" y="12106"/>
                  <a:pt x="46628" y="11528"/>
                  <a:pt x="45929" y="10920"/>
                </a:cubicBezTo>
                <a:cubicBezTo>
                  <a:pt x="45321" y="10403"/>
                  <a:pt x="44774" y="9856"/>
                  <a:pt x="44166" y="9370"/>
                </a:cubicBezTo>
                <a:cubicBezTo>
                  <a:pt x="43193" y="8580"/>
                  <a:pt x="42251" y="7759"/>
                  <a:pt x="41309" y="6999"/>
                </a:cubicBezTo>
                <a:cubicBezTo>
                  <a:pt x="40275" y="6178"/>
                  <a:pt x="39242" y="5419"/>
                  <a:pt x="38208" y="4567"/>
                </a:cubicBezTo>
                <a:cubicBezTo>
                  <a:pt x="37777" y="4193"/>
                  <a:pt x="37323" y="4038"/>
                  <a:pt x="36839" y="4038"/>
                </a:cubicBezTo>
                <a:cubicBezTo>
                  <a:pt x="36538" y="4038"/>
                  <a:pt x="36225" y="4098"/>
                  <a:pt x="35898" y="4203"/>
                </a:cubicBezTo>
                <a:cubicBezTo>
                  <a:pt x="35533" y="4324"/>
                  <a:pt x="35260" y="4567"/>
                  <a:pt x="35108" y="4963"/>
                </a:cubicBezTo>
                <a:cubicBezTo>
                  <a:pt x="34713" y="6057"/>
                  <a:pt x="34530" y="7212"/>
                  <a:pt x="34348" y="8337"/>
                </a:cubicBezTo>
                <a:cubicBezTo>
                  <a:pt x="34226" y="8975"/>
                  <a:pt x="34166" y="9674"/>
                  <a:pt x="34044" y="10343"/>
                </a:cubicBezTo>
                <a:cubicBezTo>
                  <a:pt x="33892" y="11254"/>
                  <a:pt x="33740" y="12227"/>
                  <a:pt x="33588" y="13139"/>
                </a:cubicBezTo>
                <a:cubicBezTo>
                  <a:pt x="33436" y="13960"/>
                  <a:pt x="33314" y="14811"/>
                  <a:pt x="33162" y="15631"/>
                </a:cubicBezTo>
                <a:cubicBezTo>
                  <a:pt x="33010" y="16695"/>
                  <a:pt x="32828" y="17729"/>
                  <a:pt x="32646" y="18793"/>
                </a:cubicBezTo>
                <a:cubicBezTo>
                  <a:pt x="32494" y="19765"/>
                  <a:pt x="32342" y="20768"/>
                  <a:pt x="32129" y="21832"/>
                </a:cubicBezTo>
                <a:cubicBezTo>
                  <a:pt x="31977" y="21711"/>
                  <a:pt x="31825" y="21680"/>
                  <a:pt x="31764" y="21589"/>
                </a:cubicBezTo>
                <a:cubicBezTo>
                  <a:pt x="31430" y="21346"/>
                  <a:pt x="31126" y="21072"/>
                  <a:pt x="30822" y="20768"/>
                </a:cubicBezTo>
                <a:cubicBezTo>
                  <a:pt x="29971" y="19887"/>
                  <a:pt x="29089" y="19005"/>
                  <a:pt x="28269" y="18154"/>
                </a:cubicBezTo>
                <a:cubicBezTo>
                  <a:pt x="27965" y="17790"/>
                  <a:pt x="27630" y="17455"/>
                  <a:pt x="27326" y="17121"/>
                </a:cubicBezTo>
                <a:cubicBezTo>
                  <a:pt x="26415" y="16087"/>
                  <a:pt x="25442" y="15054"/>
                  <a:pt x="24500" y="14051"/>
                </a:cubicBezTo>
                <a:cubicBezTo>
                  <a:pt x="23831" y="13291"/>
                  <a:pt x="23071" y="12561"/>
                  <a:pt x="22342" y="11832"/>
                </a:cubicBezTo>
                <a:cubicBezTo>
                  <a:pt x="21886" y="11406"/>
                  <a:pt x="21339" y="11103"/>
                  <a:pt x="20822" y="10859"/>
                </a:cubicBezTo>
                <a:cubicBezTo>
                  <a:pt x="20639" y="10768"/>
                  <a:pt x="20427" y="10738"/>
                  <a:pt x="20244" y="10738"/>
                </a:cubicBezTo>
                <a:cubicBezTo>
                  <a:pt x="19910" y="10768"/>
                  <a:pt x="19606" y="10859"/>
                  <a:pt x="19302" y="10920"/>
                </a:cubicBezTo>
                <a:cubicBezTo>
                  <a:pt x="18694" y="11042"/>
                  <a:pt x="18208" y="11346"/>
                  <a:pt x="17965" y="11954"/>
                </a:cubicBezTo>
                <a:cubicBezTo>
                  <a:pt x="17478" y="13200"/>
                  <a:pt x="16901" y="14507"/>
                  <a:pt x="16445" y="15783"/>
                </a:cubicBezTo>
                <a:cubicBezTo>
                  <a:pt x="15776" y="17790"/>
                  <a:pt x="15168" y="19887"/>
                  <a:pt x="14500" y="21954"/>
                </a:cubicBezTo>
                <a:cubicBezTo>
                  <a:pt x="13861" y="24021"/>
                  <a:pt x="13223" y="26088"/>
                  <a:pt x="12585" y="28185"/>
                </a:cubicBezTo>
                <a:cubicBezTo>
                  <a:pt x="12493" y="28367"/>
                  <a:pt x="12433" y="28519"/>
                  <a:pt x="12311" y="28732"/>
                </a:cubicBezTo>
                <a:cubicBezTo>
                  <a:pt x="11825" y="28246"/>
                  <a:pt x="11308" y="27820"/>
                  <a:pt x="10852" y="27364"/>
                </a:cubicBezTo>
                <a:cubicBezTo>
                  <a:pt x="9788" y="26300"/>
                  <a:pt x="8816" y="25267"/>
                  <a:pt x="7752" y="24264"/>
                </a:cubicBezTo>
                <a:cubicBezTo>
                  <a:pt x="6201" y="22744"/>
                  <a:pt x="4591" y="21224"/>
                  <a:pt x="3040" y="19735"/>
                </a:cubicBezTo>
                <a:cubicBezTo>
                  <a:pt x="2584" y="19279"/>
                  <a:pt x="2098" y="18853"/>
                  <a:pt x="1581" y="18397"/>
                </a:cubicBezTo>
                <a:cubicBezTo>
                  <a:pt x="1272" y="18123"/>
                  <a:pt x="1040" y="17993"/>
                  <a:pt x="788" y="17993"/>
                </a:cubicBezTo>
                <a:cubicBezTo>
                  <a:pt x="593" y="17993"/>
                  <a:pt x="387" y="18070"/>
                  <a:pt x="122" y="18215"/>
                </a:cubicBezTo>
                <a:cubicBezTo>
                  <a:pt x="1" y="18580"/>
                  <a:pt x="214" y="18853"/>
                  <a:pt x="426" y="19127"/>
                </a:cubicBezTo>
                <a:cubicBezTo>
                  <a:pt x="852" y="19644"/>
                  <a:pt x="1277" y="20160"/>
                  <a:pt x="1733" y="20647"/>
                </a:cubicBezTo>
                <a:cubicBezTo>
                  <a:pt x="2706" y="21711"/>
                  <a:pt x="3618" y="22744"/>
                  <a:pt x="4560" y="23747"/>
                </a:cubicBezTo>
                <a:cubicBezTo>
                  <a:pt x="5624" y="24932"/>
                  <a:pt x="6718" y="26118"/>
                  <a:pt x="7782" y="27303"/>
                </a:cubicBezTo>
                <a:cubicBezTo>
                  <a:pt x="8086" y="27638"/>
                  <a:pt x="8390" y="28033"/>
                  <a:pt x="8724" y="28367"/>
                </a:cubicBezTo>
                <a:cubicBezTo>
                  <a:pt x="9636" y="29309"/>
                  <a:pt x="10548" y="30252"/>
                  <a:pt x="11521" y="31164"/>
                </a:cubicBezTo>
                <a:cubicBezTo>
                  <a:pt x="11825" y="31468"/>
                  <a:pt x="12189" y="31650"/>
                  <a:pt x="12585" y="31893"/>
                </a:cubicBezTo>
                <a:cubicBezTo>
                  <a:pt x="12695" y="31959"/>
                  <a:pt x="12805" y="31989"/>
                  <a:pt x="12912" y="31989"/>
                </a:cubicBezTo>
                <a:cubicBezTo>
                  <a:pt x="13101" y="31989"/>
                  <a:pt x="13281" y="31896"/>
                  <a:pt x="13436" y="31741"/>
                </a:cubicBezTo>
                <a:cubicBezTo>
                  <a:pt x="13618" y="31589"/>
                  <a:pt x="13800" y="31407"/>
                  <a:pt x="13861" y="31224"/>
                </a:cubicBezTo>
                <a:cubicBezTo>
                  <a:pt x="14196" y="30464"/>
                  <a:pt x="14621" y="29705"/>
                  <a:pt x="14895" y="28884"/>
                </a:cubicBezTo>
                <a:cubicBezTo>
                  <a:pt x="15776" y="26209"/>
                  <a:pt x="16566" y="23534"/>
                  <a:pt x="17417" y="20829"/>
                </a:cubicBezTo>
                <a:cubicBezTo>
                  <a:pt x="18056" y="18793"/>
                  <a:pt x="18573" y="16665"/>
                  <a:pt x="19424" y="14659"/>
                </a:cubicBezTo>
                <a:cubicBezTo>
                  <a:pt x="19576" y="14264"/>
                  <a:pt x="19636" y="13808"/>
                  <a:pt x="20001" y="13473"/>
                </a:cubicBezTo>
                <a:cubicBezTo>
                  <a:pt x="20153" y="13595"/>
                  <a:pt x="20305" y="13625"/>
                  <a:pt x="20396" y="13747"/>
                </a:cubicBezTo>
                <a:cubicBezTo>
                  <a:pt x="20761" y="14020"/>
                  <a:pt x="21095" y="14385"/>
                  <a:pt x="21430" y="14720"/>
                </a:cubicBezTo>
                <a:cubicBezTo>
                  <a:pt x="22281" y="15601"/>
                  <a:pt x="23071" y="16513"/>
                  <a:pt x="23861" y="17394"/>
                </a:cubicBezTo>
                <a:cubicBezTo>
                  <a:pt x="24439" y="18063"/>
                  <a:pt x="25047" y="18701"/>
                  <a:pt x="25655" y="19400"/>
                </a:cubicBezTo>
                <a:cubicBezTo>
                  <a:pt x="26263" y="20069"/>
                  <a:pt x="26840" y="20799"/>
                  <a:pt x="27478" y="21498"/>
                </a:cubicBezTo>
                <a:cubicBezTo>
                  <a:pt x="28299" y="22318"/>
                  <a:pt x="29181" y="23170"/>
                  <a:pt x="30062" y="23960"/>
                </a:cubicBezTo>
                <a:cubicBezTo>
                  <a:pt x="30670" y="24477"/>
                  <a:pt x="31400" y="25024"/>
                  <a:pt x="32068" y="25480"/>
                </a:cubicBezTo>
                <a:cubicBezTo>
                  <a:pt x="32340" y="25657"/>
                  <a:pt x="32583" y="25734"/>
                  <a:pt x="32798" y="25734"/>
                </a:cubicBezTo>
                <a:cubicBezTo>
                  <a:pt x="33209" y="25734"/>
                  <a:pt x="33521" y="25453"/>
                  <a:pt x="33740" y="25054"/>
                </a:cubicBezTo>
                <a:cubicBezTo>
                  <a:pt x="34044" y="24446"/>
                  <a:pt x="34318" y="23808"/>
                  <a:pt x="34500" y="23170"/>
                </a:cubicBezTo>
                <a:cubicBezTo>
                  <a:pt x="34743" y="22440"/>
                  <a:pt x="34895" y="21680"/>
                  <a:pt x="34986" y="20920"/>
                </a:cubicBezTo>
                <a:cubicBezTo>
                  <a:pt x="35108" y="20160"/>
                  <a:pt x="35199" y="19400"/>
                  <a:pt x="35290" y="18641"/>
                </a:cubicBezTo>
                <a:cubicBezTo>
                  <a:pt x="35381" y="18093"/>
                  <a:pt x="35442" y="17607"/>
                  <a:pt x="35533" y="17090"/>
                </a:cubicBezTo>
                <a:cubicBezTo>
                  <a:pt x="35655" y="16361"/>
                  <a:pt x="35807" y="15601"/>
                  <a:pt x="35898" y="14841"/>
                </a:cubicBezTo>
                <a:cubicBezTo>
                  <a:pt x="36020" y="13990"/>
                  <a:pt x="36111" y="13200"/>
                  <a:pt x="36202" y="12410"/>
                </a:cubicBezTo>
                <a:cubicBezTo>
                  <a:pt x="36354" y="11376"/>
                  <a:pt x="36506" y="10312"/>
                  <a:pt x="36658" y="9279"/>
                </a:cubicBezTo>
                <a:cubicBezTo>
                  <a:pt x="36810" y="8215"/>
                  <a:pt x="36962" y="7181"/>
                  <a:pt x="37175" y="6178"/>
                </a:cubicBezTo>
                <a:cubicBezTo>
                  <a:pt x="37205" y="5935"/>
                  <a:pt x="37327" y="5722"/>
                  <a:pt x="37387" y="5479"/>
                </a:cubicBezTo>
                <a:cubicBezTo>
                  <a:pt x="38026" y="6087"/>
                  <a:pt x="38634" y="6665"/>
                  <a:pt x="39242" y="7242"/>
                </a:cubicBezTo>
                <a:cubicBezTo>
                  <a:pt x="40427" y="8337"/>
                  <a:pt x="41582" y="9431"/>
                  <a:pt x="42737" y="10555"/>
                </a:cubicBezTo>
                <a:cubicBezTo>
                  <a:pt x="43254" y="11011"/>
                  <a:pt x="43771" y="11498"/>
                  <a:pt x="44257" y="11954"/>
                </a:cubicBezTo>
                <a:cubicBezTo>
                  <a:pt x="45412" y="12987"/>
                  <a:pt x="46506" y="13990"/>
                  <a:pt x="47661" y="15024"/>
                </a:cubicBezTo>
                <a:lnTo>
                  <a:pt x="49242" y="16391"/>
                </a:lnTo>
                <a:cubicBezTo>
                  <a:pt x="49850" y="16938"/>
                  <a:pt x="50488" y="17455"/>
                  <a:pt x="51096" y="18002"/>
                </a:cubicBezTo>
                <a:cubicBezTo>
                  <a:pt x="51461" y="18245"/>
                  <a:pt x="51765" y="18610"/>
                  <a:pt x="52099" y="18823"/>
                </a:cubicBezTo>
                <a:cubicBezTo>
                  <a:pt x="52338" y="18982"/>
                  <a:pt x="52531" y="19235"/>
                  <a:pt x="52880" y="19235"/>
                </a:cubicBezTo>
                <a:cubicBezTo>
                  <a:pt x="52930" y="19235"/>
                  <a:pt x="52984" y="19230"/>
                  <a:pt x="53041" y="19218"/>
                </a:cubicBezTo>
                <a:cubicBezTo>
                  <a:pt x="53193" y="18793"/>
                  <a:pt x="53436" y="18337"/>
                  <a:pt x="53528" y="17881"/>
                </a:cubicBezTo>
                <a:cubicBezTo>
                  <a:pt x="53680" y="17151"/>
                  <a:pt x="53771" y="16422"/>
                  <a:pt x="53832" y="15723"/>
                </a:cubicBezTo>
                <a:cubicBezTo>
                  <a:pt x="53923" y="14659"/>
                  <a:pt x="53953" y="13625"/>
                  <a:pt x="54044" y="12561"/>
                </a:cubicBezTo>
                <a:cubicBezTo>
                  <a:pt x="54075" y="11862"/>
                  <a:pt x="54105" y="11224"/>
                  <a:pt x="54105" y="10555"/>
                </a:cubicBezTo>
                <a:cubicBezTo>
                  <a:pt x="54136" y="8884"/>
                  <a:pt x="54196" y="7212"/>
                  <a:pt x="54196" y="5540"/>
                </a:cubicBezTo>
                <a:cubicBezTo>
                  <a:pt x="54196" y="3960"/>
                  <a:pt x="54136" y="2409"/>
                  <a:pt x="54105" y="859"/>
                </a:cubicBezTo>
                <a:cubicBezTo>
                  <a:pt x="54105" y="707"/>
                  <a:pt x="54075" y="555"/>
                  <a:pt x="54044" y="403"/>
                </a:cubicBezTo>
                <a:cubicBezTo>
                  <a:pt x="53984" y="190"/>
                  <a:pt x="53892" y="39"/>
                  <a:pt x="53649" y="8"/>
                </a:cubicBezTo>
                <a:cubicBezTo>
                  <a:pt x="53607" y="3"/>
                  <a:pt x="53567" y="1"/>
                  <a:pt x="535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53" y="359594"/>
            <a:ext cx="7983020" cy="4490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1" y="4096633"/>
            <a:ext cx="1048603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27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902" y="1064895"/>
            <a:ext cx="5830880" cy="1330800"/>
          </a:xfrm>
        </p:spPr>
        <p:txBody>
          <a:bodyPr/>
          <a:lstStyle/>
          <a:p>
            <a:pPr algn="l"/>
            <a:r>
              <a:rPr lang="en-US" sz="2800" dirty="0"/>
              <a:t>At the end of this </a:t>
            </a:r>
            <a:r>
              <a:rPr lang="en-US" sz="2800" dirty="0" smtClean="0"/>
              <a:t>lesson, </a:t>
            </a:r>
            <a:r>
              <a:rPr lang="en-US" sz="2800" dirty="0"/>
              <a:t>you should be able to:</a:t>
            </a:r>
            <a:endParaRPr lang="en-PH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4041" y="1984730"/>
            <a:ext cx="7440623" cy="1069200"/>
          </a:xfrm>
        </p:spPr>
        <p:txBody>
          <a:bodyPr/>
          <a:lstStyle/>
          <a:p>
            <a:pPr algn="l"/>
            <a:r>
              <a:rPr lang="en-US" dirty="0" smtClean="0"/>
              <a:t>      </a:t>
            </a:r>
            <a:r>
              <a:rPr lang="en-US" sz="3200" dirty="0" smtClean="0"/>
              <a:t>Compare </a:t>
            </a:r>
            <a:r>
              <a:rPr lang="en-US" sz="3200" dirty="0"/>
              <a:t>and contrast the nuances </a:t>
            </a:r>
            <a:r>
              <a:rPr lang="en-US" sz="3200" dirty="0" smtClean="0"/>
              <a:t>of varied </a:t>
            </a:r>
            <a:r>
              <a:rPr lang="en-US" sz="3200" dirty="0"/>
              <a:t>online platforms, sites, </a:t>
            </a:r>
            <a:r>
              <a:rPr lang="en-US" sz="3200" dirty="0" smtClean="0"/>
              <a:t>and content </a:t>
            </a:r>
            <a:r>
              <a:rPr lang="en-US" sz="3200" dirty="0"/>
              <a:t>to best achieve specific class objectives or address </a:t>
            </a:r>
            <a:r>
              <a:rPr lang="en-US" sz="3200" dirty="0" smtClean="0"/>
              <a:t>situational challenges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778466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785" y="1303087"/>
            <a:ext cx="4278003" cy="989400"/>
          </a:xfrm>
        </p:spPr>
        <p:txBody>
          <a:bodyPr/>
          <a:lstStyle/>
          <a:p>
            <a:r>
              <a:rPr lang="en-US" sz="4400" dirty="0" smtClean="0"/>
              <a:t>SOCIAL MEDIA</a:t>
            </a:r>
            <a:endParaRPr lang="en-PH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922" y="2457875"/>
            <a:ext cx="5337443" cy="595200"/>
          </a:xfrm>
        </p:spPr>
        <p:txBody>
          <a:bodyPr/>
          <a:lstStyle/>
          <a:p>
            <a:r>
              <a:rPr lang="en-US" sz="2400" dirty="0" smtClean="0"/>
              <a:t>An application and website where user can communicate, create and share contents, and participate in online communities.</a:t>
            </a:r>
            <a:endParaRPr lang="en-PH" sz="2400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5897365" y="1643675"/>
            <a:ext cx="2041500" cy="222360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40" y="1643675"/>
            <a:ext cx="2371550" cy="23654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21" y="3210483"/>
            <a:ext cx="1353429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5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p53"/>
          <p:cNvSpPr txBox="1">
            <a:spLocks noGrp="1"/>
          </p:cNvSpPr>
          <p:nvPr>
            <p:ph type="title"/>
          </p:nvPr>
        </p:nvSpPr>
        <p:spPr>
          <a:xfrm>
            <a:off x="1775325" y="1181527"/>
            <a:ext cx="5396553" cy="3102797"/>
          </a:xfrm>
          <a:prstGeom prst="rect">
            <a:avLst/>
          </a:prstGeom>
        </p:spPr>
        <p:txBody>
          <a:bodyPr spcFirstLastPara="1" wrap="square" lIns="91425" tIns="91425" rIns="91425" bIns="25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TYPES OF SOCIAL MEDIA</a:t>
            </a:r>
            <a:endParaRPr dirty="0"/>
          </a:p>
        </p:txBody>
      </p:sp>
      <p:sp>
        <p:nvSpPr>
          <p:cNvPr id="4154" name="Google Shape;4154;p53"/>
          <p:cNvSpPr/>
          <p:nvPr/>
        </p:nvSpPr>
        <p:spPr>
          <a:xfrm>
            <a:off x="1908889" y="3591920"/>
            <a:ext cx="430483" cy="426290"/>
          </a:xfrm>
          <a:custGeom>
            <a:avLst/>
            <a:gdLst/>
            <a:ahLst/>
            <a:cxnLst/>
            <a:rect l="l" t="t" r="r" b="b"/>
            <a:pathLst>
              <a:path w="13040" h="12913" extrusionOk="0">
                <a:moveTo>
                  <a:pt x="12211" y="724"/>
                </a:moveTo>
                <a:cubicBezTo>
                  <a:pt x="11302" y="3780"/>
                  <a:pt x="10942" y="6962"/>
                  <a:pt x="10205" y="10066"/>
                </a:cubicBezTo>
                <a:cubicBezTo>
                  <a:pt x="9374" y="9298"/>
                  <a:pt x="8449" y="8624"/>
                  <a:pt x="7775" y="7714"/>
                </a:cubicBezTo>
                <a:cubicBezTo>
                  <a:pt x="7701" y="7621"/>
                  <a:pt x="7587" y="7561"/>
                  <a:pt x="7474" y="7561"/>
                </a:cubicBezTo>
                <a:cubicBezTo>
                  <a:pt x="7398" y="7561"/>
                  <a:pt x="7321" y="7589"/>
                  <a:pt x="7258" y="7652"/>
                </a:cubicBezTo>
                <a:cubicBezTo>
                  <a:pt x="5879" y="9062"/>
                  <a:pt x="4562" y="10536"/>
                  <a:pt x="3308" y="12072"/>
                </a:cubicBezTo>
                <a:cubicBezTo>
                  <a:pt x="2572" y="11179"/>
                  <a:pt x="1678" y="10442"/>
                  <a:pt x="879" y="9595"/>
                </a:cubicBezTo>
                <a:cubicBezTo>
                  <a:pt x="2117" y="8326"/>
                  <a:pt x="3622" y="7338"/>
                  <a:pt x="4829" y="6022"/>
                </a:cubicBezTo>
                <a:cubicBezTo>
                  <a:pt x="4954" y="5896"/>
                  <a:pt x="4954" y="5692"/>
                  <a:pt x="4829" y="5567"/>
                </a:cubicBezTo>
                <a:cubicBezTo>
                  <a:pt x="3967" y="4658"/>
                  <a:pt x="3120" y="3733"/>
                  <a:pt x="2227" y="2855"/>
                </a:cubicBezTo>
                <a:cubicBezTo>
                  <a:pt x="5597" y="2291"/>
                  <a:pt x="8841" y="1225"/>
                  <a:pt x="12211" y="724"/>
                </a:cubicBezTo>
                <a:close/>
                <a:moveTo>
                  <a:pt x="12701" y="0"/>
                </a:moveTo>
                <a:cubicBezTo>
                  <a:pt x="12690" y="0"/>
                  <a:pt x="12678" y="1"/>
                  <a:pt x="12666" y="3"/>
                </a:cubicBezTo>
                <a:cubicBezTo>
                  <a:pt x="8873" y="504"/>
                  <a:pt x="5236" y="1758"/>
                  <a:pt x="1459" y="2323"/>
                </a:cubicBezTo>
                <a:cubicBezTo>
                  <a:pt x="1208" y="2370"/>
                  <a:pt x="1145" y="2714"/>
                  <a:pt x="1318" y="2871"/>
                </a:cubicBezTo>
                <a:cubicBezTo>
                  <a:pt x="2305" y="3812"/>
                  <a:pt x="3214" y="4815"/>
                  <a:pt x="4155" y="5787"/>
                </a:cubicBezTo>
                <a:cubicBezTo>
                  <a:pt x="2932" y="7040"/>
                  <a:pt x="1474" y="8012"/>
                  <a:pt x="267" y="9282"/>
                </a:cubicBezTo>
                <a:cubicBezTo>
                  <a:pt x="111" y="9376"/>
                  <a:pt x="1" y="9627"/>
                  <a:pt x="173" y="9815"/>
                </a:cubicBezTo>
                <a:cubicBezTo>
                  <a:pt x="1082" y="10818"/>
                  <a:pt x="2211" y="11649"/>
                  <a:pt x="3026" y="12746"/>
                </a:cubicBezTo>
                <a:cubicBezTo>
                  <a:pt x="3093" y="12841"/>
                  <a:pt x="3211" y="12913"/>
                  <a:pt x="3329" y="12913"/>
                </a:cubicBezTo>
                <a:cubicBezTo>
                  <a:pt x="3405" y="12913"/>
                  <a:pt x="3482" y="12883"/>
                  <a:pt x="3543" y="12809"/>
                </a:cubicBezTo>
                <a:cubicBezTo>
                  <a:pt x="4782" y="11273"/>
                  <a:pt x="6098" y="9783"/>
                  <a:pt x="7478" y="8373"/>
                </a:cubicBezTo>
                <a:cubicBezTo>
                  <a:pt x="8277" y="9313"/>
                  <a:pt x="9280" y="10034"/>
                  <a:pt x="10142" y="10912"/>
                </a:cubicBezTo>
                <a:cubicBezTo>
                  <a:pt x="10206" y="10981"/>
                  <a:pt x="10288" y="11012"/>
                  <a:pt x="10370" y="11012"/>
                </a:cubicBezTo>
                <a:cubicBezTo>
                  <a:pt x="10511" y="11012"/>
                  <a:pt x="10651" y="10920"/>
                  <a:pt x="10691" y="10771"/>
                </a:cubicBezTo>
                <a:cubicBezTo>
                  <a:pt x="11584" y="7354"/>
                  <a:pt x="11913" y="3796"/>
                  <a:pt x="12995" y="410"/>
                </a:cubicBezTo>
                <a:cubicBezTo>
                  <a:pt x="13039" y="247"/>
                  <a:pt x="12902" y="0"/>
                  <a:pt x="127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3" name="Google Shape;4703;p72"/>
          <p:cNvSpPr txBox="1">
            <a:spLocks noGrp="1"/>
          </p:cNvSpPr>
          <p:nvPr>
            <p:ph type="title"/>
          </p:nvPr>
        </p:nvSpPr>
        <p:spPr>
          <a:xfrm>
            <a:off x="559112" y="2589483"/>
            <a:ext cx="4184371" cy="77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/>
              <a:t>SOCIAL NETWORK</a:t>
            </a:r>
            <a:endParaRPr sz="5400" dirty="0"/>
          </a:p>
        </p:txBody>
      </p:sp>
      <p:sp>
        <p:nvSpPr>
          <p:cNvPr id="4705" name="Google Shape;4705;p72"/>
          <p:cNvSpPr/>
          <p:nvPr/>
        </p:nvSpPr>
        <p:spPr>
          <a:xfrm rot="5400000">
            <a:off x="1993237" y="1513164"/>
            <a:ext cx="1042719" cy="1109918"/>
          </a:xfrm>
          <a:custGeom>
            <a:avLst/>
            <a:gdLst/>
            <a:ahLst/>
            <a:cxnLst/>
            <a:rect l="l" t="t" r="r" b="b"/>
            <a:pathLst>
              <a:path w="32027" h="34091" extrusionOk="0">
                <a:moveTo>
                  <a:pt x="22230" y="1396"/>
                </a:moveTo>
                <a:cubicBezTo>
                  <a:pt x="20029" y="585"/>
                  <a:pt x="17654" y="63"/>
                  <a:pt x="15279" y="5"/>
                </a:cubicBezTo>
                <a:cubicBezTo>
                  <a:pt x="12904" y="-53"/>
                  <a:pt x="9950" y="411"/>
                  <a:pt x="7981" y="1048"/>
                </a:cubicBezTo>
                <a:cubicBezTo>
                  <a:pt x="6012" y="1685"/>
                  <a:pt x="4679" y="2206"/>
                  <a:pt x="3463" y="3828"/>
                </a:cubicBezTo>
                <a:cubicBezTo>
                  <a:pt x="2247" y="5450"/>
                  <a:pt x="1204" y="8115"/>
                  <a:pt x="683" y="10779"/>
                </a:cubicBezTo>
                <a:cubicBezTo>
                  <a:pt x="162" y="13444"/>
                  <a:pt x="-360" y="16629"/>
                  <a:pt x="335" y="19815"/>
                </a:cubicBezTo>
                <a:cubicBezTo>
                  <a:pt x="1030" y="23001"/>
                  <a:pt x="2189" y="27518"/>
                  <a:pt x="4853" y="29893"/>
                </a:cubicBezTo>
                <a:cubicBezTo>
                  <a:pt x="7518" y="32268"/>
                  <a:pt x="12499" y="34354"/>
                  <a:pt x="16322" y="34064"/>
                </a:cubicBezTo>
                <a:cubicBezTo>
                  <a:pt x="20145" y="33775"/>
                  <a:pt x="25185" y="30994"/>
                  <a:pt x="27791" y="28156"/>
                </a:cubicBezTo>
                <a:cubicBezTo>
                  <a:pt x="30398" y="25318"/>
                  <a:pt x="31556" y="20221"/>
                  <a:pt x="31961" y="17035"/>
                </a:cubicBezTo>
                <a:cubicBezTo>
                  <a:pt x="32366" y="13849"/>
                  <a:pt x="30802" y="11068"/>
                  <a:pt x="30223" y="9041"/>
                </a:cubicBezTo>
                <a:cubicBezTo>
                  <a:pt x="29644" y="7014"/>
                  <a:pt x="29818" y="6145"/>
                  <a:pt x="28486" y="4871"/>
                </a:cubicBezTo>
                <a:cubicBezTo>
                  <a:pt x="27154" y="3597"/>
                  <a:pt x="24431" y="2207"/>
                  <a:pt x="22230" y="13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706" name="Google Shape;4706;p72"/>
          <p:cNvSpPr txBox="1">
            <a:spLocks noGrp="1"/>
          </p:cNvSpPr>
          <p:nvPr>
            <p:ph type="title" idx="2"/>
          </p:nvPr>
        </p:nvSpPr>
        <p:spPr>
          <a:xfrm>
            <a:off x="1958850" y="1470563"/>
            <a:ext cx="1111500" cy="104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4707" name="Google Shape;4707;p72"/>
          <p:cNvSpPr txBox="1">
            <a:spLocks noGrp="1"/>
          </p:cNvSpPr>
          <p:nvPr>
            <p:ph type="subTitle" idx="3"/>
          </p:nvPr>
        </p:nvSpPr>
        <p:spPr>
          <a:xfrm>
            <a:off x="4675453" y="1249637"/>
            <a:ext cx="3682601" cy="277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indent="0">
              <a:buClr>
                <a:schemeClr val="dk1"/>
              </a:buClr>
              <a:buSzPts val="1600"/>
              <a:buNone/>
            </a:pPr>
            <a:r>
              <a:rPr lang="en-US" sz="2000" dirty="0">
                <a:solidFill>
                  <a:schemeClr val="dk1"/>
                </a:solidFill>
              </a:rPr>
              <a:t>– A website where people </a:t>
            </a:r>
            <a:r>
              <a:rPr lang="en-US" sz="2000" dirty="0" smtClean="0">
                <a:solidFill>
                  <a:schemeClr val="dk1"/>
                </a:solidFill>
              </a:rPr>
              <a:t>with the </a:t>
            </a:r>
            <a:r>
              <a:rPr lang="en-US" sz="2000" dirty="0">
                <a:solidFill>
                  <a:schemeClr val="dk1"/>
                </a:solidFill>
              </a:rPr>
              <a:t>same </a:t>
            </a:r>
            <a:r>
              <a:rPr lang="en-US" sz="2000" dirty="0" smtClean="0">
                <a:solidFill>
                  <a:schemeClr val="dk1"/>
                </a:solidFill>
              </a:rPr>
              <a:t>come together </a:t>
            </a:r>
            <a:r>
              <a:rPr lang="en-US" sz="2000" dirty="0">
                <a:solidFill>
                  <a:schemeClr val="dk1"/>
                </a:solidFill>
              </a:rPr>
              <a:t>to share information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127000" lvl="0" indent="0">
              <a:buClr>
                <a:schemeClr val="dk1"/>
              </a:buClr>
              <a:buSzPts val="1600"/>
              <a:buNone/>
            </a:pPr>
            <a:r>
              <a:rPr lang="en-US" sz="2000" dirty="0" smtClean="0">
                <a:solidFill>
                  <a:schemeClr val="dk1"/>
                </a:solidFill>
              </a:rPr>
              <a:t>Examples: Facebook, Instagram, Twitter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4708" name="Google Shape;4708;p72"/>
          <p:cNvSpPr/>
          <p:nvPr/>
        </p:nvSpPr>
        <p:spPr>
          <a:xfrm>
            <a:off x="7003129" y="3880420"/>
            <a:ext cx="1354925" cy="799750"/>
          </a:xfrm>
          <a:custGeom>
            <a:avLst/>
            <a:gdLst/>
            <a:ahLst/>
            <a:cxnLst/>
            <a:rect l="l" t="t" r="r" b="b"/>
            <a:pathLst>
              <a:path w="54197" h="31990" extrusionOk="0">
                <a:moveTo>
                  <a:pt x="53529" y="1"/>
                </a:moveTo>
                <a:cubicBezTo>
                  <a:pt x="53321" y="1"/>
                  <a:pt x="53174" y="76"/>
                  <a:pt x="53072" y="282"/>
                </a:cubicBezTo>
                <a:cubicBezTo>
                  <a:pt x="52980" y="434"/>
                  <a:pt x="52920" y="646"/>
                  <a:pt x="52889" y="859"/>
                </a:cubicBezTo>
                <a:cubicBezTo>
                  <a:pt x="52768" y="1619"/>
                  <a:pt x="52707" y="2409"/>
                  <a:pt x="52585" y="3169"/>
                </a:cubicBezTo>
                <a:cubicBezTo>
                  <a:pt x="52525" y="3929"/>
                  <a:pt x="52403" y="4689"/>
                  <a:pt x="52312" y="5449"/>
                </a:cubicBezTo>
                <a:cubicBezTo>
                  <a:pt x="52251" y="6361"/>
                  <a:pt x="52221" y="7273"/>
                  <a:pt x="52129" y="8185"/>
                </a:cubicBezTo>
                <a:cubicBezTo>
                  <a:pt x="52099" y="8671"/>
                  <a:pt x="52069" y="9127"/>
                  <a:pt x="52008" y="9644"/>
                </a:cubicBezTo>
                <a:cubicBezTo>
                  <a:pt x="51947" y="10495"/>
                  <a:pt x="51856" y="11376"/>
                  <a:pt x="51825" y="12258"/>
                </a:cubicBezTo>
                <a:lnTo>
                  <a:pt x="51704" y="15115"/>
                </a:lnTo>
                <a:cubicBezTo>
                  <a:pt x="51704" y="15206"/>
                  <a:pt x="51673" y="15327"/>
                  <a:pt x="51643" y="15571"/>
                </a:cubicBezTo>
                <a:cubicBezTo>
                  <a:pt x="51035" y="15054"/>
                  <a:pt x="50488" y="14628"/>
                  <a:pt x="50123" y="14476"/>
                </a:cubicBezTo>
                <a:cubicBezTo>
                  <a:pt x="49394" y="13899"/>
                  <a:pt x="48695" y="13261"/>
                  <a:pt x="47996" y="12653"/>
                </a:cubicBezTo>
                <a:cubicBezTo>
                  <a:pt x="47296" y="12106"/>
                  <a:pt x="46628" y="11528"/>
                  <a:pt x="45929" y="10920"/>
                </a:cubicBezTo>
                <a:cubicBezTo>
                  <a:pt x="45321" y="10403"/>
                  <a:pt x="44774" y="9856"/>
                  <a:pt x="44166" y="9370"/>
                </a:cubicBezTo>
                <a:cubicBezTo>
                  <a:pt x="43193" y="8580"/>
                  <a:pt x="42251" y="7759"/>
                  <a:pt x="41309" y="6999"/>
                </a:cubicBezTo>
                <a:cubicBezTo>
                  <a:pt x="40275" y="6178"/>
                  <a:pt x="39242" y="5419"/>
                  <a:pt x="38208" y="4567"/>
                </a:cubicBezTo>
                <a:cubicBezTo>
                  <a:pt x="37777" y="4193"/>
                  <a:pt x="37323" y="4038"/>
                  <a:pt x="36839" y="4038"/>
                </a:cubicBezTo>
                <a:cubicBezTo>
                  <a:pt x="36538" y="4038"/>
                  <a:pt x="36225" y="4098"/>
                  <a:pt x="35898" y="4203"/>
                </a:cubicBezTo>
                <a:cubicBezTo>
                  <a:pt x="35533" y="4324"/>
                  <a:pt x="35260" y="4567"/>
                  <a:pt x="35108" y="4963"/>
                </a:cubicBezTo>
                <a:cubicBezTo>
                  <a:pt x="34713" y="6057"/>
                  <a:pt x="34530" y="7212"/>
                  <a:pt x="34348" y="8337"/>
                </a:cubicBezTo>
                <a:cubicBezTo>
                  <a:pt x="34226" y="8975"/>
                  <a:pt x="34166" y="9674"/>
                  <a:pt x="34044" y="10343"/>
                </a:cubicBezTo>
                <a:cubicBezTo>
                  <a:pt x="33892" y="11254"/>
                  <a:pt x="33740" y="12227"/>
                  <a:pt x="33588" y="13139"/>
                </a:cubicBezTo>
                <a:cubicBezTo>
                  <a:pt x="33436" y="13960"/>
                  <a:pt x="33314" y="14811"/>
                  <a:pt x="33162" y="15631"/>
                </a:cubicBezTo>
                <a:cubicBezTo>
                  <a:pt x="33010" y="16695"/>
                  <a:pt x="32828" y="17729"/>
                  <a:pt x="32646" y="18793"/>
                </a:cubicBezTo>
                <a:cubicBezTo>
                  <a:pt x="32494" y="19765"/>
                  <a:pt x="32342" y="20768"/>
                  <a:pt x="32129" y="21832"/>
                </a:cubicBezTo>
                <a:cubicBezTo>
                  <a:pt x="31977" y="21711"/>
                  <a:pt x="31825" y="21680"/>
                  <a:pt x="31764" y="21589"/>
                </a:cubicBezTo>
                <a:cubicBezTo>
                  <a:pt x="31430" y="21346"/>
                  <a:pt x="31126" y="21072"/>
                  <a:pt x="30822" y="20768"/>
                </a:cubicBezTo>
                <a:cubicBezTo>
                  <a:pt x="29971" y="19887"/>
                  <a:pt x="29089" y="19005"/>
                  <a:pt x="28269" y="18154"/>
                </a:cubicBezTo>
                <a:cubicBezTo>
                  <a:pt x="27965" y="17790"/>
                  <a:pt x="27630" y="17455"/>
                  <a:pt x="27326" y="17121"/>
                </a:cubicBezTo>
                <a:cubicBezTo>
                  <a:pt x="26415" y="16087"/>
                  <a:pt x="25442" y="15054"/>
                  <a:pt x="24500" y="14051"/>
                </a:cubicBezTo>
                <a:cubicBezTo>
                  <a:pt x="23831" y="13291"/>
                  <a:pt x="23071" y="12561"/>
                  <a:pt x="22342" y="11832"/>
                </a:cubicBezTo>
                <a:cubicBezTo>
                  <a:pt x="21886" y="11406"/>
                  <a:pt x="21339" y="11103"/>
                  <a:pt x="20822" y="10859"/>
                </a:cubicBezTo>
                <a:cubicBezTo>
                  <a:pt x="20639" y="10768"/>
                  <a:pt x="20427" y="10738"/>
                  <a:pt x="20244" y="10738"/>
                </a:cubicBezTo>
                <a:cubicBezTo>
                  <a:pt x="19910" y="10768"/>
                  <a:pt x="19606" y="10859"/>
                  <a:pt x="19302" y="10920"/>
                </a:cubicBezTo>
                <a:cubicBezTo>
                  <a:pt x="18694" y="11042"/>
                  <a:pt x="18208" y="11346"/>
                  <a:pt x="17965" y="11954"/>
                </a:cubicBezTo>
                <a:cubicBezTo>
                  <a:pt x="17478" y="13200"/>
                  <a:pt x="16901" y="14507"/>
                  <a:pt x="16445" y="15783"/>
                </a:cubicBezTo>
                <a:cubicBezTo>
                  <a:pt x="15776" y="17790"/>
                  <a:pt x="15168" y="19887"/>
                  <a:pt x="14500" y="21954"/>
                </a:cubicBezTo>
                <a:cubicBezTo>
                  <a:pt x="13861" y="24021"/>
                  <a:pt x="13223" y="26088"/>
                  <a:pt x="12585" y="28185"/>
                </a:cubicBezTo>
                <a:cubicBezTo>
                  <a:pt x="12493" y="28367"/>
                  <a:pt x="12433" y="28519"/>
                  <a:pt x="12311" y="28732"/>
                </a:cubicBezTo>
                <a:cubicBezTo>
                  <a:pt x="11825" y="28246"/>
                  <a:pt x="11308" y="27820"/>
                  <a:pt x="10852" y="27364"/>
                </a:cubicBezTo>
                <a:cubicBezTo>
                  <a:pt x="9788" y="26300"/>
                  <a:pt x="8816" y="25267"/>
                  <a:pt x="7752" y="24264"/>
                </a:cubicBezTo>
                <a:cubicBezTo>
                  <a:pt x="6201" y="22744"/>
                  <a:pt x="4591" y="21224"/>
                  <a:pt x="3040" y="19735"/>
                </a:cubicBezTo>
                <a:cubicBezTo>
                  <a:pt x="2584" y="19279"/>
                  <a:pt x="2098" y="18853"/>
                  <a:pt x="1581" y="18397"/>
                </a:cubicBezTo>
                <a:cubicBezTo>
                  <a:pt x="1272" y="18123"/>
                  <a:pt x="1040" y="17993"/>
                  <a:pt x="788" y="17993"/>
                </a:cubicBezTo>
                <a:cubicBezTo>
                  <a:pt x="593" y="17993"/>
                  <a:pt x="387" y="18070"/>
                  <a:pt x="122" y="18215"/>
                </a:cubicBezTo>
                <a:cubicBezTo>
                  <a:pt x="1" y="18580"/>
                  <a:pt x="214" y="18853"/>
                  <a:pt x="426" y="19127"/>
                </a:cubicBezTo>
                <a:cubicBezTo>
                  <a:pt x="852" y="19644"/>
                  <a:pt x="1277" y="20160"/>
                  <a:pt x="1733" y="20647"/>
                </a:cubicBezTo>
                <a:cubicBezTo>
                  <a:pt x="2706" y="21711"/>
                  <a:pt x="3618" y="22744"/>
                  <a:pt x="4560" y="23747"/>
                </a:cubicBezTo>
                <a:cubicBezTo>
                  <a:pt x="5624" y="24932"/>
                  <a:pt x="6718" y="26118"/>
                  <a:pt x="7782" y="27303"/>
                </a:cubicBezTo>
                <a:cubicBezTo>
                  <a:pt x="8086" y="27638"/>
                  <a:pt x="8390" y="28033"/>
                  <a:pt x="8724" y="28367"/>
                </a:cubicBezTo>
                <a:cubicBezTo>
                  <a:pt x="9636" y="29309"/>
                  <a:pt x="10548" y="30252"/>
                  <a:pt x="11521" y="31164"/>
                </a:cubicBezTo>
                <a:cubicBezTo>
                  <a:pt x="11825" y="31468"/>
                  <a:pt x="12189" y="31650"/>
                  <a:pt x="12585" y="31893"/>
                </a:cubicBezTo>
                <a:cubicBezTo>
                  <a:pt x="12695" y="31959"/>
                  <a:pt x="12805" y="31989"/>
                  <a:pt x="12912" y="31989"/>
                </a:cubicBezTo>
                <a:cubicBezTo>
                  <a:pt x="13101" y="31989"/>
                  <a:pt x="13281" y="31896"/>
                  <a:pt x="13436" y="31741"/>
                </a:cubicBezTo>
                <a:cubicBezTo>
                  <a:pt x="13618" y="31589"/>
                  <a:pt x="13800" y="31407"/>
                  <a:pt x="13861" y="31224"/>
                </a:cubicBezTo>
                <a:cubicBezTo>
                  <a:pt x="14196" y="30464"/>
                  <a:pt x="14621" y="29705"/>
                  <a:pt x="14895" y="28884"/>
                </a:cubicBezTo>
                <a:cubicBezTo>
                  <a:pt x="15776" y="26209"/>
                  <a:pt x="16566" y="23534"/>
                  <a:pt x="17417" y="20829"/>
                </a:cubicBezTo>
                <a:cubicBezTo>
                  <a:pt x="18056" y="18793"/>
                  <a:pt x="18573" y="16665"/>
                  <a:pt x="19424" y="14659"/>
                </a:cubicBezTo>
                <a:cubicBezTo>
                  <a:pt x="19576" y="14264"/>
                  <a:pt x="19636" y="13808"/>
                  <a:pt x="20001" y="13473"/>
                </a:cubicBezTo>
                <a:cubicBezTo>
                  <a:pt x="20153" y="13595"/>
                  <a:pt x="20305" y="13625"/>
                  <a:pt x="20396" y="13747"/>
                </a:cubicBezTo>
                <a:cubicBezTo>
                  <a:pt x="20761" y="14020"/>
                  <a:pt x="21095" y="14385"/>
                  <a:pt x="21430" y="14720"/>
                </a:cubicBezTo>
                <a:cubicBezTo>
                  <a:pt x="22281" y="15601"/>
                  <a:pt x="23071" y="16513"/>
                  <a:pt x="23861" y="17394"/>
                </a:cubicBezTo>
                <a:cubicBezTo>
                  <a:pt x="24439" y="18063"/>
                  <a:pt x="25047" y="18701"/>
                  <a:pt x="25655" y="19400"/>
                </a:cubicBezTo>
                <a:cubicBezTo>
                  <a:pt x="26263" y="20069"/>
                  <a:pt x="26840" y="20799"/>
                  <a:pt x="27478" y="21498"/>
                </a:cubicBezTo>
                <a:cubicBezTo>
                  <a:pt x="28299" y="22318"/>
                  <a:pt x="29181" y="23170"/>
                  <a:pt x="30062" y="23960"/>
                </a:cubicBezTo>
                <a:cubicBezTo>
                  <a:pt x="30670" y="24477"/>
                  <a:pt x="31400" y="25024"/>
                  <a:pt x="32068" y="25480"/>
                </a:cubicBezTo>
                <a:cubicBezTo>
                  <a:pt x="32340" y="25657"/>
                  <a:pt x="32583" y="25734"/>
                  <a:pt x="32798" y="25734"/>
                </a:cubicBezTo>
                <a:cubicBezTo>
                  <a:pt x="33209" y="25734"/>
                  <a:pt x="33521" y="25453"/>
                  <a:pt x="33740" y="25054"/>
                </a:cubicBezTo>
                <a:cubicBezTo>
                  <a:pt x="34044" y="24446"/>
                  <a:pt x="34318" y="23808"/>
                  <a:pt x="34500" y="23170"/>
                </a:cubicBezTo>
                <a:cubicBezTo>
                  <a:pt x="34743" y="22440"/>
                  <a:pt x="34895" y="21680"/>
                  <a:pt x="34986" y="20920"/>
                </a:cubicBezTo>
                <a:cubicBezTo>
                  <a:pt x="35108" y="20160"/>
                  <a:pt x="35199" y="19400"/>
                  <a:pt x="35290" y="18641"/>
                </a:cubicBezTo>
                <a:cubicBezTo>
                  <a:pt x="35381" y="18093"/>
                  <a:pt x="35442" y="17607"/>
                  <a:pt x="35533" y="17090"/>
                </a:cubicBezTo>
                <a:cubicBezTo>
                  <a:pt x="35655" y="16361"/>
                  <a:pt x="35807" y="15601"/>
                  <a:pt x="35898" y="14841"/>
                </a:cubicBezTo>
                <a:cubicBezTo>
                  <a:pt x="36020" y="13990"/>
                  <a:pt x="36111" y="13200"/>
                  <a:pt x="36202" y="12410"/>
                </a:cubicBezTo>
                <a:cubicBezTo>
                  <a:pt x="36354" y="11376"/>
                  <a:pt x="36506" y="10312"/>
                  <a:pt x="36658" y="9279"/>
                </a:cubicBezTo>
                <a:cubicBezTo>
                  <a:pt x="36810" y="8215"/>
                  <a:pt x="36962" y="7181"/>
                  <a:pt x="37175" y="6178"/>
                </a:cubicBezTo>
                <a:cubicBezTo>
                  <a:pt x="37205" y="5935"/>
                  <a:pt x="37327" y="5722"/>
                  <a:pt x="37387" y="5479"/>
                </a:cubicBezTo>
                <a:cubicBezTo>
                  <a:pt x="38026" y="6087"/>
                  <a:pt x="38634" y="6665"/>
                  <a:pt x="39242" y="7242"/>
                </a:cubicBezTo>
                <a:cubicBezTo>
                  <a:pt x="40427" y="8337"/>
                  <a:pt x="41582" y="9431"/>
                  <a:pt x="42737" y="10555"/>
                </a:cubicBezTo>
                <a:cubicBezTo>
                  <a:pt x="43254" y="11011"/>
                  <a:pt x="43771" y="11498"/>
                  <a:pt x="44257" y="11954"/>
                </a:cubicBezTo>
                <a:cubicBezTo>
                  <a:pt x="45412" y="12987"/>
                  <a:pt x="46506" y="13990"/>
                  <a:pt x="47661" y="15024"/>
                </a:cubicBezTo>
                <a:lnTo>
                  <a:pt x="49242" y="16391"/>
                </a:lnTo>
                <a:cubicBezTo>
                  <a:pt x="49850" y="16938"/>
                  <a:pt x="50488" y="17455"/>
                  <a:pt x="51096" y="18002"/>
                </a:cubicBezTo>
                <a:cubicBezTo>
                  <a:pt x="51461" y="18245"/>
                  <a:pt x="51765" y="18610"/>
                  <a:pt x="52099" y="18823"/>
                </a:cubicBezTo>
                <a:cubicBezTo>
                  <a:pt x="52338" y="18982"/>
                  <a:pt x="52531" y="19235"/>
                  <a:pt x="52880" y="19235"/>
                </a:cubicBezTo>
                <a:cubicBezTo>
                  <a:pt x="52930" y="19235"/>
                  <a:pt x="52984" y="19230"/>
                  <a:pt x="53041" y="19218"/>
                </a:cubicBezTo>
                <a:cubicBezTo>
                  <a:pt x="53193" y="18793"/>
                  <a:pt x="53436" y="18337"/>
                  <a:pt x="53528" y="17881"/>
                </a:cubicBezTo>
                <a:cubicBezTo>
                  <a:pt x="53680" y="17151"/>
                  <a:pt x="53771" y="16422"/>
                  <a:pt x="53832" y="15723"/>
                </a:cubicBezTo>
                <a:cubicBezTo>
                  <a:pt x="53923" y="14659"/>
                  <a:pt x="53953" y="13625"/>
                  <a:pt x="54044" y="12561"/>
                </a:cubicBezTo>
                <a:cubicBezTo>
                  <a:pt x="54075" y="11862"/>
                  <a:pt x="54105" y="11224"/>
                  <a:pt x="54105" y="10555"/>
                </a:cubicBezTo>
                <a:cubicBezTo>
                  <a:pt x="54136" y="8884"/>
                  <a:pt x="54196" y="7212"/>
                  <a:pt x="54196" y="5540"/>
                </a:cubicBezTo>
                <a:cubicBezTo>
                  <a:pt x="54196" y="3960"/>
                  <a:pt x="54136" y="2409"/>
                  <a:pt x="54105" y="859"/>
                </a:cubicBezTo>
                <a:cubicBezTo>
                  <a:pt x="54105" y="707"/>
                  <a:pt x="54075" y="555"/>
                  <a:pt x="54044" y="403"/>
                </a:cubicBezTo>
                <a:cubicBezTo>
                  <a:pt x="53984" y="190"/>
                  <a:pt x="53892" y="39"/>
                  <a:pt x="53649" y="8"/>
                </a:cubicBezTo>
                <a:cubicBezTo>
                  <a:pt x="53607" y="3"/>
                  <a:pt x="53567" y="1"/>
                  <a:pt x="535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9" name="Google Shape;4709;p72"/>
          <p:cNvGrpSpPr/>
          <p:nvPr/>
        </p:nvGrpSpPr>
        <p:grpSpPr>
          <a:xfrm>
            <a:off x="7983674" y="1103242"/>
            <a:ext cx="490994" cy="434605"/>
            <a:chOff x="3279750" y="4755375"/>
            <a:chExt cx="144725" cy="128100"/>
          </a:xfrm>
        </p:grpSpPr>
        <p:sp>
          <p:nvSpPr>
            <p:cNvPr id="4710" name="Google Shape;4710;p72"/>
            <p:cNvSpPr/>
            <p:nvPr/>
          </p:nvSpPr>
          <p:spPr>
            <a:xfrm>
              <a:off x="3279750" y="4755375"/>
              <a:ext cx="144725" cy="128100"/>
            </a:xfrm>
            <a:custGeom>
              <a:avLst/>
              <a:gdLst/>
              <a:ahLst/>
              <a:cxnLst/>
              <a:rect l="l" t="t" r="r" b="b"/>
              <a:pathLst>
                <a:path w="5789" h="5124" extrusionOk="0">
                  <a:moveTo>
                    <a:pt x="3097" y="1"/>
                  </a:moveTo>
                  <a:cubicBezTo>
                    <a:pt x="3055" y="1"/>
                    <a:pt x="3011" y="3"/>
                    <a:pt x="2965" y="8"/>
                  </a:cubicBezTo>
                  <a:cubicBezTo>
                    <a:pt x="2030" y="148"/>
                    <a:pt x="2348" y="1302"/>
                    <a:pt x="2567" y="1938"/>
                  </a:cubicBezTo>
                  <a:cubicBezTo>
                    <a:pt x="2378" y="1445"/>
                    <a:pt x="1787" y="877"/>
                    <a:pt x="1272" y="877"/>
                  </a:cubicBezTo>
                  <a:cubicBezTo>
                    <a:pt x="1082" y="877"/>
                    <a:pt x="902" y="954"/>
                    <a:pt x="757" y="1143"/>
                  </a:cubicBezTo>
                  <a:cubicBezTo>
                    <a:pt x="1" y="2137"/>
                    <a:pt x="1533" y="2515"/>
                    <a:pt x="2169" y="2515"/>
                  </a:cubicBezTo>
                  <a:cubicBezTo>
                    <a:pt x="1473" y="2515"/>
                    <a:pt x="200" y="2515"/>
                    <a:pt x="438" y="3530"/>
                  </a:cubicBezTo>
                  <a:cubicBezTo>
                    <a:pt x="510" y="3845"/>
                    <a:pt x="761" y="3969"/>
                    <a:pt x="1065" y="3969"/>
                  </a:cubicBezTo>
                  <a:cubicBezTo>
                    <a:pt x="1519" y="3969"/>
                    <a:pt x="2091" y="3690"/>
                    <a:pt x="2354" y="3352"/>
                  </a:cubicBezTo>
                  <a:lnTo>
                    <a:pt x="2354" y="3352"/>
                  </a:lnTo>
                  <a:cubicBezTo>
                    <a:pt x="1937" y="4109"/>
                    <a:pt x="1599" y="5067"/>
                    <a:pt x="2766" y="5122"/>
                  </a:cubicBezTo>
                  <a:cubicBezTo>
                    <a:pt x="2785" y="5123"/>
                    <a:pt x="2804" y="5123"/>
                    <a:pt x="2823" y="5123"/>
                  </a:cubicBezTo>
                  <a:cubicBezTo>
                    <a:pt x="3696" y="5123"/>
                    <a:pt x="3575" y="4206"/>
                    <a:pt x="3244" y="3212"/>
                  </a:cubicBezTo>
                  <a:lnTo>
                    <a:pt x="3244" y="3212"/>
                  </a:lnTo>
                  <a:cubicBezTo>
                    <a:pt x="3554" y="3899"/>
                    <a:pt x="4083" y="4413"/>
                    <a:pt x="4559" y="4413"/>
                  </a:cubicBezTo>
                  <a:cubicBezTo>
                    <a:pt x="4786" y="4413"/>
                    <a:pt x="5000" y="4297"/>
                    <a:pt x="5174" y="4028"/>
                  </a:cubicBezTo>
                  <a:cubicBezTo>
                    <a:pt x="5609" y="3334"/>
                    <a:pt x="5040" y="2898"/>
                    <a:pt x="3759" y="2697"/>
                  </a:cubicBezTo>
                  <a:lnTo>
                    <a:pt x="3759" y="2697"/>
                  </a:lnTo>
                  <a:cubicBezTo>
                    <a:pt x="3920" y="2722"/>
                    <a:pt x="4078" y="2734"/>
                    <a:pt x="4229" y="2734"/>
                  </a:cubicBezTo>
                  <a:cubicBezTo>
                    <a:pt x="5133" y="2734"/>
                    <a:pt x="5788" y="2301"/>
                    <a:pt x="5432" y="1521"/>
                  </a:cubicBezTo>
                  <a:cubicBezTo>
                    <a:pt x="5295" y="1219"/>
                    <a:pt x="5074" y="1099"/>
                    <a:pt x="4825" y="1099"/>
                  </a:cubicBezTo>
                  <a:cubicBezTo>
                    <a:pt x="4352" y="1099"/>
                    <a:pt x="3783" y="1535"/>
                    <a:pt x="3522" y="1978"/>
                  </a:cubicBezTo>
                  <a:cubicBezTo>
                    <a:pt x="3846" y="1236"/>
                    <a:pt x="4024" y="1"/>
                    <a:pt x="3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72"/>
            <p:cNvSpPr/>
            <p:nvPr/>
          </p:nvSpPr>
          <p:spPr>
            <a:xfrm>
              <a:off x="3324800" y="4798525"/>
              <a:ext cx="57975" cy="41975"/>
            </a:xfrm>
            <a:custGeom>
              <a:avLst/>
              <a:gdLst/>
              <a:ahLst/>
              <a:cxnLst/>
              <a:rect l="l" t="t" r="r" b="b"/>
              <a:pathLst>
                <a:path w="2319" h="1679" extrusionOk="0">
                  <a:moveTo>
                    <a:pt x="1142" y="0"/>
                  </a:moveTo>
                  <a:cubicBezTo>
                    <a:pt x="60" y="0"/>
                    <a:pt x="0" y="1533"/>
                    <a:pt x="964" y="1665"/>
                  </a:cubicBezTo>
                  <a:cubicBezTo>
                    <a:pt x="1034" y="1674"/>
                    <a:pt x="1100" y="1678"/>
                    <a:pt x="1162" y="1678"/>
                  </a:cubicBezTo>
                  <a:cubicBezTo>
                    <a:pt x="2318" y="1678"/>
                    <a:pt x="2304" y="183"/>
                    <a:pt x="1322" y="13"/>
                  </a:cubicBezTo>
                  <a:cubicBezTo>
                    <a:pt x="1259" y="4"/>
                    <a:pt x="1199" y="0"/>
                    <a:pt x="1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NEWS</a:t>
            </a:r>
            <a:endParaRPr lang="en-PH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4770763" y="1024427"/>
            <a:ext cx="3587291" cy="2773800"/>
          </a:xfrm>
        </p:spPr>
        <p:txBody>
          <a:bodyPr/>
          <a:lstStyle/>
          <a:p>
            <a:pPr marL="127000" indent="0">
              <a:buNone/>
            </a:pPr>
            <a:r>
              <a:rPr lang="en-US" sz="2000" dirty="0"/>
              <a:t>– A website where user can post stories and are</a:t>
            </a:r>
          </a:p>
          <a:p>
            <a:pPr marL="127000" indent="0">
              <a:buNone/>
            </a:pPr>
            <a:r>
              <a:rPr lang="en-US" sz="2000" dirty="0"/>
              <a:t>ranked based on the popularity through voting.</a:t>
            </a:r>
          </a:p>
          <a:p>
            <a:pPr marL="127000" indent="0">
              <a:buNone/>
            </a:pPr>
            <a:r>
              <a:rPr lang="en-US" sz="2000" dirty="0"/>
              <a:t>Examples: Digg, Reddit, Propeller, </a:t>
            </a:r>
            <a:r>
              <a:rPr lang="en-US" sz="2000" dirty="0" smtClean="0"/>
              <a:t>Slashdot</a:t>
            </a:r>
            <a:endParaRPr lang="en-PH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50" y="1524257"/>
            <a:ext cx="1115665" cy="10425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PH" dirty="0"/>
          </a:p>
        </p:txBody>
      </p:sp>
      <p:sp>
        <p:nvSpPr>
          <p:cNvPr id="7" name="Google Shape;4708;p72"/>
          <p:cNvSpPr/>
          <p:nvPr/>
        </p:nvSpPr>
        <p:spPr>
          <a:xfrm>
            <a:off x="7444918" y="4260564"/>
            <a:ext cx="1354925" cy="799750"/>
          </a:xfrm>
          <a:custGeom>
            <a:avLst/>
            <a:gdLst/>
            <a:ahLst/>
            <a:cxnLst/>
            <a:rect l="l" t="t" r="r" b="b"/>
            <a:pathLst>
              <a:path w="54197" h="31990" extrusionOk="0">
                <a:moveTo>
                  <a:pt x="53529" y="1"/>
                </a:moveTo>
                <a:cubicBezTo>
                  <a:pt x="53321" y="1"/>
                  <a:pt x="53174" y="76"/>
                  <a:pt x="53072" y="282"/>
                </a:cubicBezTo>
                <a:cubicBezTo>
                  <a:pt x="52980" y="434"/>
                  <a:pt x="52920" y="646"/>
                  <a:pt x="52889" y="859"/>
                </a:cubicBezTo>
                <a:cubicBezTo>
                  <a:pt x="52768" y="1619"/>
                  <a:pt x="52707" y="2409"/>
                  <a:pt x="52585" y="3169"/>
                </a:cubicBezTo>
                <a:cubicBezTo>
                  <a:pt x="52525" y="3929"/>
                  <a:pt x="52403" y="4689"/>
                  <a:pt x="52312" y="5449"/>
                </a:cubicBezTo>
                <a:cubicBezTo>
                  <a:pt x="52251" y="6361"/>
                  <a:pt x="52221" y="7273"/>
                  <a:pt x="52129" y="8185"/>
                </a:cubicBezTo>
                <a:cubicBezTo>
                  <a:pt x="52099" y="8671"/>
                  <a:pt x="52069" y="9127"/>
                  <a:pt x="52008" y="9644"/>
                </a:cubicBezTo>
                <a:cubicBezTo>
                  <a:pt x="51947" y="10495"/>
                  <a:pt x="51856" y="11376"/>
                  <a:pt x="51825" y="12258"/>
                </a:cubicBezTo>
                <a:lnTo>
                  <a:pt x="51704" y="15115"/>
                </a:lnTo>
                <a:cubicBezTo>
                  <a:pt x="51704" y="15206"/>
                  <a:pt x="51673" y="15327"/>
                  <a:pt x="51643" y="15571"/>
                </a:cubicBezTo>
                <a:cubicBezTo>
                  <a:pt x="51035" y="15054"/>
                  <a:pt x="50488" y="14628"/>
                  <a:pt x="50123" y="14476"/>
                </a:cubicBezTo>
                <a:cubicBezTo>
                  <a:pt x="49394" y="13899"/>
                  <a:pt x="48695" y="13261"/>
                  <a:pt x="47996" y="12653"/>
                </a:cubicBezTo>
                <a:cubicBezTo>
                  <a:pt x="47296" y="12106"/>
                  <a:pt x="46628" y="11528"/>
                  <a:pt x="45929" y="10920"/>
                </a:cubicBezTo>
                <a:cubicBezTo>
                  <a:pt x="45321" y="10403"/>
                  <a:pt x="44774" y="9856"/>
                  <a:pt x="44166" y="9370"/>
                </a:cubicBezTo>
                <a:cubicBezTo>
                  <a:pt x="43193" y="8580"/>
                  <a:pt x="42251" y="7759"/>
                  <a:pt x="41309" y="6999"/>
                </a:cubicBezTo>
                <a:cubicBezTo>
                  <a:pt x="40275" y="6178"/>
                  <a:pt x="39242" y="5419"/>
                  <a:pt x="38208" y="4567"/>
                </a:cubicBezTo>
                <a:cubicBezTo>
                  <a:pt x="37777" y="4193"/>
                  <a:pt x="37323" y="4038"/>
                  <a:pt x="36839" y="4038"/>
                </a:cubicBezTo>
                <a:cubicBezTo>
                  <a:pt x="36538" y="4038"/>
                  <a:pt x="36225" y="4098"/>
                  <a:pt x="35898" y="4203"/>
                </a:cubicBezTo>
                <a:cubicBezTo>
                  <a:pt x="35533" y="4324"/>
                  <a:pt x="35260" y="4567"/>
                  <a:pt x="35108" y="4963"/>
                </a:cubicBezTo>
                <a:cubicBezTo>
                  <a:pt x="34713" y="6057"/>
                  <a:pt x="34530" y="7212"/>
                  <a:pt x="34348" y="8337"/>
                </a:cubicBezTo>
                <a:cubicBezTo>
                  <a:pt x="34226" y="8975"/>
                  <a:pt x="34166" y="9674"/>
                  <a:pt x="34044" y="10343"/>
                </a:cubicBezTo>
                <a:cubicBezTo>
                  <a:pt x="33892" y="11254"/>
                  <a:pt x="33740" y="12227"/>
                  <a:pt x="33588" y="13139"/>
                </a:cubicBezTo>
                <a:cubicBezTo>
                  <a:pt x="33436" y="13960"/>
                  <a:pt x="33314" y="14811"/>
                  <a:pt x="33162" y="15631"/>
                </a:cubicBezTo>
                <a:cubicBezTo>
                  <a:pt x="33010" y="16695"/>
                  <a:pt x="32828" y="17729"/>
                  <a:pt x="32646" y="18793"/>
                </a:cubicBezTo>
                <a:cubicBezTo>
                  <a:pt x="32494" y="19765"/>
                  <a:pt x="32342" y="20768"/>
                  <a:pt x="32129" y="21832"/>
                </a:cubicBezTo>
                <a:cubicBezTo>
                  <a:pt x="31977" y="21711"/>
                  <a:pt x="31825" y="21680"/>
                  <a:pt x="31764" y="21589"/>
                </a:cubicBezTo>
                <a:cubicBezTo>
                  <a:pt x="31430" y="21346"/>
                  <a:pt x="31126" y="21072"/>
                  <a:pt x="30822" y="20768"/>
                </a:cubicBezTo>
                <a:cubicBezTo>
                  <a:pt x="29971" y="19887"/>
                  <a:pt x="29089" y="19005"/>
                  <a:pt x="28269" y="18154"/>
                </a:cubicBezTo>
                <a:cubicBezTo>
                  <a:pt x="27965" y="17790"/>
                  <a:pt x="27630" y="17455"/>
                  <a:pt x="27326" y="17121"/>
                </a:cubicBezTo>
                <a:cubicBezTo>
                  <a:pt x="26415" y="16087"/>
                  <a:pt x="25442" y="15054"/>
                  <a:pt x="24500" y="14051"/>
                </a:cubicBezTo>
                <a:cubicBezTo>
                  <a:pt x="23831" y="13291"/>
                  <a:pt x="23071" y="12561"/>
                  <a:pt x="22342" y="11832"/>
                </a:cubicBezTo>
                <a:cubicBezTo>
                  <a:pt x="21886" y="11406"/>
                  <a:pt x="21339" y="11103"/>
                  <a:pt x="20822" y="10859"/>
                </a:cubicBezTo>
                <a:cubicBezTo>
                  <a:pt x="20639" y="10768"/>
                  <a:pt x="20427" y="10738"/>
                  <a:pt x="20244" y="10738"/>
                </a:cubicBezTo>
                <a:cubicBezTo>
                  <a:pt x="19910" y="10768"/>
                  <a:pt x="19606" y="10859"/>
                  <a:pt x="19302" y="10920"/>
                </a:cubicBezTo>
                <a:cubicBezTo>
                  <a:pt x="18694" y="11042"/>
                  <a:pt x="18208" y="11346"/>
                  <a:pt x="17965" y="11954"/>
                </a:cubicBezTo>
                <a:cubicBezTo>
                  <a:pt x="17478" y="13200"/>
                  <a:pt x="16901" y="14507"/>
                  <a:pt x="16445" y="15783"/>
                </a:cubicBezTo>
                <a:cubicBezTo>
                  <a:pt x="15776" y="17790"/>
                  <a:pt x="15168" y="19887"/>
                  <a:pt x="14500" y="21954"/>
                </a:cubicBezTo>
                <a:cubicBezTo>
                  <a:pt x="13861" y="24021"/>
                  <a:pt x="13223" y="26088"/>
                  <a:pt x="12585" y="28185"/>
                </a:cubicBezTo>
                <a:cubicBezTo>
                  <a:pt x="12493" y="28367"/>
                  <a:pt x="12433" y="28519"/>
                  <a:pt x="12311" y="28732"/>
                </a:cubicBezTo>
                <a:cubicBezTo>
                  <a:pt x="11825" y="28246"/>
                  <a:pt x="11308" y="27820"/>
                  <a:pt x="10852" y="27364"/>
                </a:cubicBezTo>
                <a:cubicBezTo>
                  <a:pt x="9788" y="26300"/>
                  <a:pt x="8816" y="25267"/>
                  <a:pt x="7752" y="24264"/>
                </a:cubicBezTo>
                <a:cubicBezTo>
                  <a:pt x="6201" y="22744"/>
                  <a:pt x="4591" y="21224"/>
                  <a:pt x="3040" y="19735"/>
                </a:cubicBezTo>
                <a:cubicBezTo>
                  <a:pt x="2584" y="19279"/>
                  <a:pt x="2098" y="18853"/>
                  <a:pt x="1581" y="18397"/>
                </a:cubicBezTo>
                <a:cubicBezTo>
                  <a:pt x="1272" y="18123"/>
                  <a:pt x="1040" y="17993"/>
                  <a:pt x="788" y="17993"/>
                </a:cubicBezTo>
                <a:cubicBezTo>
                  <a:pt x="593" y="17993"/>
                  <a:pt x="387" y="18070"/>
                  <a:pt x="122" y="18215"/>
                </a:cubicBezTo>
                <a:cubicBezTo>
                  <a:pt x="1" y="18580"/>
                  <a:pt x="214" y="18853"/>
                  <a:pt x="426" y="19127"/>
                </a:cubicBezTo>
                <a:cubicBezTo>
                  <a:pt x="852" y="19644"/>
                  <a:pt x="1277" y="20160"/>
                  <a:pt x="1733" y="20647"/>
                </a:cubicBezTo>
                <a:cubicBezTo>
                  <a:pt x="2706" y="21711"/>
                  <a:pt x="3618" y="22744"/>
                  <a:pt x="4560" y="23747"/>
                </a:cubicBezTo>
                <a:cubicBezTo>
                  <a:pt x="5624" y="24932"/>
                  <a:pt x="6718" y="26118"/>
                  <a:pt x="7782" y="27303"/>
                </a:cubicBezTo>
                <a:cubicBezTo>
                  <a:pt x="8086" y="27638"/>
                  <a:pt x="8390" y="28033"/>
                  <a:pt x="8724" y="28367"/>
                </a:cubicBezTo>
                <a:cubicBezTo>
                  <a:pt x="9636" y="29309"/>
                  <a:pt x="10548" y="30252"/>
                  <a:pt x="11521" y="31164"/>
                </a:cubicBezTo>
                <a:cubicBezTo>
                  <a:pt x="11825" y="31468"/>
                  <a:pt x="12189" y="31650"/>
                  <a:pt x="12585" y="31893"/>
                </a:cubicBezTo>
                <a:cubicBezTo>
                  <a:pt x="12695" y="31959"/>
                  <a:pt x="12805" y="31989"/>
                  <a:pt x="12912" y="31989"/>
                </a:cubicBezTo>
                <a:cubicBezTo>
                  <a:pt x="13101" y="31989"/>
                  <a:pt x="13281" y="31896"/>
                  <a:pt x="13436" y="31741"/>
                </a:cubicBezTo>
                <a:cubicBezTo>
                  <a:pt x="13618" y="31589"/>
                  <a:pt x="13800" y="31407"/>
                  <a:pt x="13861" y="31224"/>
                </a:cubicBezTo>
                <a:cubicBezTo>
                  <a:pt x="14196" y="30464"/>
                  <a:pt x="14621" y="29705"/>
                  <a:pt x="14895" y="28884"/>
                </a:cubicBezTo>
                <a:cubicBezTo>
                  <a:pt x="15776" y="26209"/>
                  <a:pt x="16566" y="23534"/>
                  <a:pt x="17417" y="20829"/>
                </a:cubicBezTo>
                <a:cubicBezTo>
                  <a:pt x="18056" y="18793"/>
                  <a:pt x="18573" y="16665"/>
                  <a:pt x="19424" y="14659"/>
                </a:cubicBezTo>
                <a:cubicBezTo>
                  <a:pt x="19576" y="14264"/>
                  <a:pt x="19636" y="13808"/>
                  <a:pt x="20001" y="13473"/>
                </a:cubicBezTo>
                <a:cubicBezTo>
                  <a:pt x="20153" y="13595"/>
                  <a:pt x="20305" y="13625"/>
                  <a:pt x="20396" y="13747"/>
                </a:cubicBezTo>
                <a:cubicBezTo>
                  <a:pt x="20761" y="14020"/>
                  <a:pt x="21095" y="14385"/>
                  <a:pt x="21430" y="14720"/>
                </a:cubicBezTo>
                <a:cubicBezTo>
                  <a:pt x="22281" y="15601"/>
                  <a:pt x="23071" y="16513"/>
                  <a:pt x="23861" y="17394"/>
                </a:cubicBezTo>
                <a:cubicBezTo>
                  <a:pt x="24439" y="18063"/>
                  <a:pt x="25047" y="18701"/>
                  <a:pt x="25655" y="19400"/>
                </a:cubicBezTo>
                <a:cubicBezTo>
                  <a:pt x="26263" y="20069"/>
                  <a:pt x="26840" y="20799"/>
                  <a:pt x="27478" y="21498"/>
                </a:cubicBezTo>
                <a:cubicBezTo>
                  <a:pt x="28299" y="22318"/>
                  <a:pt x="29181" y="23170"/>
                  <a:pt x="30062" y="23960"/>
                </a:cubicBezTo>
                <a:cubicBezTo>
                  <a:pt x="30670" y="24477"/>
                  <a:pt x="31400" y="25024"/>
                  <a:pt x="32068" y="25480"/>
                </a:cubicBezTo>
                <a:cubicBezTo>
                  <a:pt x="32340" y="25657"/>
                  <a:pt x="32583" y="25734"/>
                  <a:pt x="32798" y="25734"/>
                </a:cubicBezTo>
                <a:cubicBezTo>
                  <a:pt x="33209" y="25734"/>
                  <a:pt x="33521" y="25453"/>
                  <a:pt x="33740" y="25054"/>
                </a:cubicBezTo>
                <a:cubicBezTo>
                  <a:pt x="34044" y="24446"/>
                  <a:pt x="34318" y="23808"/>
                  <a:pt x="34500" y="23170"/>
                </a:cubicBezTo>
                <a:cubicBezTo>
                  <a:pt x="34743" y="22440"/>
                  <a:pt x="34895" y="21680"/>
                  <a:pt x="34986" y="20920"/>
                </a:cubicBezTo>
                <a:cubicBezTo>
                  <a:pt x="35108" y="20160"/>
                  <a:pt x="35199" y="19400"/>
                  <a:pt x="35290" y="18641"/>
                </a:cubicBezTo>
                <a:cubicBezTo>
                  <a:pt x="35381" y="18093"/>
                  <a:pt x="35442" y="17607"/>
                  <a:pt x="35533" y="17090"/>
                </a:cubicBezTo>
                <a:cubicBezTo>
                  <a:pt x="35655" y="16361"/>
                  <a:pt x="35807" y="15601"/>
                  <a:pt x="35898" y="14841"/>
                </a:cubicBezTo>
                <a:cubicBezTo>
                  <a:pt x="36020" y="13990"/>
                  <a:pt x="36111" y="13200"/>
                  <a:pt x="36202" y="12410"/>
                </a:cubicBezTo>
                <a:cubicBezTo>
                  <a:pt x="36354" y="11376"/>
                  <a:pt x="36506" y="10312"/>
                  <a:pt x="36658" y="9279"/>
                </a:cubicBezTo>
                <a:cubicBezTo>
                  <a:pt x="36810" y="8215"/>
                  <a:pt x="36962" y="7181"/>
                  <a:pt x="37175" y="6178"/>
                </a:cubicBezTo>
                <a:cubicBezTo>
                  <a:pt x="37205" y="5935"/>
                  <a:pt x="37327" y="5722"/>
                  <a:pt x="37387" y="5479"/>
                </a:cubicBezTo>
                <a:cubicBezTo>
                  <a:pt x="38026" y="6087"/>
                  <a:pt x="38634" y="6665"/>
                  <a:pt x="39242" y="7242"/>
                </a:cubicBezTo>
                <a:cubicBezTo>
                  <a:pt x="40427" y="8337"/>
                  <a:pt x="41582" y="9431"/>
                  <a:pt x="42737" y="10555"/>
                </a:cubicBezTo>
                <a:cubicBezTo>
                  <a:pt x="43254" y="11011"/>
                  <a:pt x="43771" y="11498"/>
                  <a:pt x="44257" y="11954"/>
                </a:cubicBezTo>
                <a:cubicBezTo>
                  <a:pt x="45412" y="12987"/>
                  <a:pt x="46506" y="13990"/>
                  <a:pt x="47661" y="15024"/>
                </a:cubicBezTo>
                <a:lnTo>
                  <a:pt x="49242" y="16391"/>
                </a:lnTo>
                <a:cubicBezTo>
                  <a:pt x="49850" y="16938"/>
                  <a:pt x="50488" y="17455"/>
                  <a:pt x="51096" y="18002"/>
                </a:cubicBezTo>
                <a:cubicBezTo>
                  <a:pt x="51461" y="18245"/>
                  <a:pt x="51765" y="18610"/>
                  <a:pt x="52099" y="18823"/>
                </a:cubicBezTo>
                <a:cubicBezTo>
                  <a:pt x="52338" y="18982"/>
                  <a:pt x="52531" y="19235"/>
                  <a:pt x="52880" y="19235"/>
                </a:cubicBezTo>
                <a:cubicBezTo>
                  <a:pt x="52930" y="19235"/>
                  <a:pt x="52984" y="19230"/>
                  <a:pt x="53041" y="19218"/>
                </a:cubicBezTo>
                <a:cubicBezTo>
                  <a:pt x="53193" y="18793"/>
                  <a:pt x="53436" y="18337"/>
                  <a:pt x="53528" y="17881"/>
                </a:cubicBezTo>
                <a:cubicBezTo>
                  <a:pt x="53680" y="17151"/>
                  <a:pt x="53771" y="16422"/>
                  <a:pt x="53832" y="15723"/>
                </a:cubicBezTo>
                <a:cubicBezTo>
                  <a:pt x="53923" y="14659"/>
                  <a:pt x="53953" y="13625"/>
                  <a:pt x="54044" y="12561"/>
                </a:cubicBezTo>
                <a:cubicBezTo>
                  <a:pt x="54075" y="11862"/>
                  <a:pt x="54105" y="11224"/>
                  <a:pt x="54105" y="10555"/>
                </a:cubicBezTo>
                <a:cubicBezTo>
                  <a:pt x="54136" y="8884"/>
                  <a:pt x="54196" y="7212"/>
                  <a:pt x="54196" y="5540"/>
                </a:cubicBezTo>
                <a:cubicBezTo>
                  <a:pt x="54196" y="3960"/>
                  <a:pt x="54136" y="2409"/>
                  <a:pt x="54105" y="859"/>
                </a:cubicBezTo>
                <a:cubicBezTo>
                  <a:pt x="54105" y="707"/>
                  <a:pt x="54075" y="555"/>
                  <a:pt x="54044" y="403"/>
                </a:cubicBezTo>
                <a:cubicBezTo>
                  <a:pt x="53984" y="190"/>
                  <a:pt x="53892" y="39"/>
                  <a:pt x="53649" y="8"/>
                </a:cubicBezTo>
                <a:cubicBezTo>
                  <a:pt x="53607" y="3"/>
                  <a:pt x="53567" y="1"/>
                  <a:pt x="535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400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50" y="1524257"/>
            <a:ext cx="1115665" cy="10425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7482" y="2823618"/>
            <a:ext cx="6067719" cy="775500"/>
          </a:xfrm>
        </p:spPr>
        <p:txBody>
          <a:bodyPr/>
          <a:lstStyle/>
          <a:p>
            <a:r>
              <a:rPr lang="en-US" sz="4000" dirty="0" smtClean="0"/>
              <a:t>BOOKMARKING</a:t>
            </a:r>
            <a:br>
              <a:rPr lang="en-US" sz="4000" dirty="0" smtClean="0"/>
            </a:br>
            <a:r>
              <a:rPr lang="en-US" sz="4000" dirty="0" smtClean="0"/>
              <a:t> SITES</a:t>
            </a:r>
            <a:endParaRPr lang="en-PH" sz="4000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PH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4477921" y="959407"/>
            <a:ext cx="4090726" cy="2773800"/>
          </a:xfrm>
        </p:spPr>
        <p:txBody>
          <a:bodyPr/>
          <a:lstStyle/>
          <a:p>
            <a:pPr marL="127000" indent="0">
              <a:buNone/>
            </a:pPr>
            <a:r>
              <a:rPr lang="en-US" sz="2400" dirty="0" smtClean="0"/>
              <a:t>-A </a:t>
            </a:r>
            <a:r>
              <a:rPr lang="en-US" sz="2400" dirty="0"/>
              <a:t>website that allows you to share and </a:t>
            </a:r>
            <a:r>
              <a:rPr lang="en-US" sz="2400" dirty="0" smtClean="0"/>
              <a:t>store internet </a:t>
            </a:r>
            <a:r>
              <a:rPr lang="en-US" sz="2400" dirty="0"/>
              <a:t>bookmarks, articles, posts, blogs, images and others.</a:t>
            </a:r>
          </a:p>
          <a:p>
            <a:pPr marL="127000" indent="0">
              <a:buNone/>
            </a:pPr>
            <a:r>
              <a:rPr lang="en-US" sz="2400" dirty="0" smtClean="0"/>
              <a:t>Example: Pinterest</a:t>
            </a:r>
            <a:endParaRPr lang="en-PH" sz="2400" dirty="0"/>
          </a:p>
        </p:txBody>
      </p:sp>
      <p:sp>
        <p:nvSpPr>
          <p:cNvPr id="7" name="Google Shape;4708;p72"/>
          <p:cNvSpPr/>
          <p:nvPr/>
        </p:nvSpPr>
        <p:spPr>
          <a:xfrm>
            <a:off x="7321628" y="4096177"/>
            <a:ext cx="1354925" cy="799750"/>
          </a:xfrm>
          <a:custGeom>
            <a:avLst/>
            <a:gdLst/>
            <a:ahLst/>
            <a:cxnLst/>
            <a:rect l="l" t="t" r="r" b="b"/>
            <a:pathLst>
              <a:path w="54197" h="31990" extrusionOk="0">
                <a:moveTo>
                  <a:pt x="53529" y="1"/>
                </a:moveTo>
                <a:cubicBezTo>
                  <a:pt x="53321" y="1"/>
                  <a:pt x="53174" y="76"/>
                  <a:pt x="53072" y="282"/>
                </a:cubicBezTo>
                <a:cubicBezTo>
                  <a:pt x="52980" y="434"/>
                  <a:pt x="52920" y="646"/>
                  <a:pt x="52889" y="859"/>
                </a:cubicBezTo>
                <a:cubicBezTo>
                  <a:pt x="52768" y="1619"/>
                  <a:pt x="52707" y="2409"/>
                  <a:pt x="52585" y="3169"/>
                </a:cubicBezTo>
                <a:cubicBezTo>
                  <a:pt x="52525" y="3929"/>
                  <a:pt x="52403" y="4689"/>
                  <a:pt x="52312" y="5449"/>
                </a:cubicBezTo>
                <a:cubicBezTo>
                  <a:pt x="52251" y="6361"/>
                  <a:pt x="52221" y="7273"/>
                  <a:pt x="52129" y="8185"/>
                </a:cubicBezTo>
                <a:cubicBezTo>
                  <a:pt x="52099" y="8671"/>
                  <a:pt x="52069" y="9127"/>
                  <a:pt x="52008" y="9644"/>
                </a:cubicBezTo>
                <a:cubicBezTo>
                  <a:pt x="51947" y="10495"/>
                  <a:pt x="51856" y="11376"/>
                  <a:pt x="51825" y="12258"/>
                </a:cubicBezTo>
                <a:lnTo>
                  <a:pt x="51704" y="15115"/>
                </a:lnTo>
                <a:cubicBezTo>
                  <a:pt x="51704" y="15206"/>
                  <a:pt x="51673" y="15327"/>
                  <a:pt x="51643" y="15571"/>
                </a:cubicBezTo>
                <a:cubicBezTo>
                  <a:pt x="51035" y="15054"/>
                  <a:pt x="50488" y="14628"/>
                  <a:pt x="50123" y="14476"/>
                </a:cubicBezTo>
                <a:cubicBezTo>
                  <a:pt x="49394" y="13899"/>
                  <a:pt x="48695" y="13261"/>
                  <a:pt x="47996" y="12653"/>
                </a:cubicBezTo>
                <a:cubicBezTo>
                  <a:pt x="47296" y="12106"/>
                  <a:pt x="46628" y="11528"/>
                  <a:pt x="45929" y="10920"/>
                </a:cubicBezTo>
                <a:cubicBezTo>
                  <a:pt x="45321" y="10403"/>
                  <a:pt x="44774" y="9856"/>
                  <a:pt x="44166" y="9370"/>
                </a:cubicBezTo>
                <a:cubicBezTo>
                  <a:pt x="43193" y="8580"/>
                  <a:pt x="42251" y="7759"/>
                  <a:pt x="41309" y="6999"/>
                </a:cubicBezTo>
                <a:cubicBezTo>
                  <a:pt x="40275" y="6178"/>
                  <a:pt x="39242" y="5419"/>
                  <a:pt x="38208" y="4567"/>
                </a:cubicBezTo>
                <a:cubicBezTo>
                  <a:pt x="37777" y="4193"/>
                  <a:pt x="37323" y="4038"/>
                  <a:pt x="36839" y="4038"/>
                </a:cubicBezTo>
                <a:cubicBezTo>
                  <a:pt x="36538" y="4038"/>
                  <a:pt x="36225" y="4098"/>
                  <a:pt x="35898" y="4203"/>
                </a:cubicBezTo>
                <a:cubicBezTo>
                  <a:pt x="35533" y="4324"/>
                  <a:pt x="35260" y="4567"/>
                  <a:pt x="35108" y="4963"/>
                </a:cubicBezTo>
                <a:cubicBezTo>
                  <a:pt x="34713" y="6057"/>
                  <a:pt x="34530" y="7212"/>
                  <a:pt x="34348" y="8337"/>
                </a:cubicBezTo>
                <a:cubicBezTo>
                  <a:pt x="34226" y="8975"/>
                  <a:pt x="34166" y="9674"/>
                  <a:pt x="34044" y="10343"/>
                </a:cubicBezTo>
                <a:cubicBezTo>
                  <a:pt x="33892" y="11254"/>
                  <a:pt x="33740" y="12227"/>
                  <a:pt x="33588" y="13139"/>
                </a:cubicBezTo>
                <a:cubicBezTo>
                  <a:pt x="33436" y="13960"/>
                  <a:pt x="33314" y="14811"/>
                  <a:pt x="33162" y="15631"/>
                </a:cubicBezTo>
                <a:cubicBezTo>
                  <a:pt x="33010" y="16695"/>
                  <a:pt x="32828" y="17729"/>
                  <a:pt x="32646" y="18793"/>
                </a:cubicBezTo>
                <a:cubicBezTo>
                  <a:pt x="32494" y="19765"/>
                  <a:pt x="32342" y="20768"/>
                  <a:pt x="32129" y="21832"/>
                </a:cubicBezTo>
                <a:cubicBezTo>
                  <a:pt x="31977" y="21711"/>
                  <a:pt x="31825" y="21680"/>
                  <a:pt x="31764" y="21589"/>
                </a:cubicBezTo>
                <a:cubicBezTo>
                  <a:pt x="31430" y="21346"/>
                  <a:pt x="31126" y="21072"/>
                  <a:pt x="30822" y="20768"/>
                </a:cubicBezTo>
                <a:cubicBezTo>
                  <a:pt x="29971" y="19887"/>
                  <a:pt x="29089" y="19005"/>
                  <a:pt x="28269" y="18154"/>
                </a:cubicBezTo>
                <a:cubicBezTo>
                  <a:pt x="27965" y="17790"/>
                  <a:pt x="27630" y="17455"/>
                  <a:pt x="27326" y="17121"/>
                </a:cubicBezTo>
                <a:cubicBezTo>
                  <a:pt x="26415" y="16087"/>
                  <a:pt x="25442" y="15054"/>
                  <a:pt x="24500" y="14051"/>
                </a:cubicBezTo>
                <a:cubicBezTo>
                  <a:pt x="23831" y="13291"/>
                  <a:pt x="23071" y="12561"/>
                  <a:pt x="22342" y="11832"/>
                </a:cubicBezTo>
                <a:cubicBezTo>
                  <a:pt x="21886" y="11406"/>
                  <a:pt x="21339" y="11103"/>
                  <a:pt x="20822" y="10859"/>
                </a:cubicBezTo>
                <a:cubicBezTo>
                  <a:pt x="20639" y="10768"/>
                  <a:pt x="20427" y="10738"/>
                  <a:pt x="20244" y="10738"/>
                </a:cubicBezTo>
                <a:cubicBezTo>
                  <a:pt x="19910" y="10768"/>
                  <a:pt x="19606" y="10859"/>
                  <a:pt x="19302" y="10920"/>
                </a:cubicBezTo>
                <a:cubicBezTo>
                  <a:pt x="18694" y="11042"/>
                  <a:pt x="18208" y="11346"/>
                  <a:pt x="17965" y="11954"/>
                </a:cubicBezTo>
                <a:cubicBezTo>
                  <a:pt x="17478" y="13200"/>
                  <a:pt x="16901" y="14507"/>
                  <a:pt x="16445" y="15783"/>
                </a:cubicBezTo>
                <a:cubicBezTo>
                  <a:pt x="15776" y="17790"/>
                  <a:pt x="15168" y="19887"/>
                  <a:pt x="14500" y="21954"/>
                </a:cubicBezTo>
                <a:cubicBezTo>
                  <a:pt x="13861" y="24021"/>
                  <a:pt x="13223" y="26088"/>
                  <a:pt x="12585" y="28185"/>
                </a:cubicBezTo>
                <a:cubicBezTo>
                  <a:pt x="12493" y="28367"/>
                  <a:pt x="12433" y="28519"/>
                  <a:pt x="12311" y="28732"/>
                </a:cubicBezTo>
                <a:cubicBezTo>
                  <a:pt x="11825" y="28246"/>
                  <a:pt x="11308" y="27820"/>
                  <a:pt x="10852" y="27364"/>
                </a:cubicBezTo>
                <a:cubicBezTo>
                  <a:pt x="9788" y="26300"/>
                  <a:pt x="8816" y="25267"/>
                  <a:pt x="7752" y="24264"/>
                </a:cubicBezTo>
                <a:cubicBezTo>
                  <a:pt x="6201" y="22744"/>
                  <a:pt x="4591" y="21224"/>
                  <a:pt x="3040" y="19735"/>
                </a:cubicBezTo>
                <a:cubicBezTo>
                  <a:pt x="2584" y="19279"/>
                  <a:pt x="2098" y="18853"/>
                  <a:pt x="1581" y="18397"/>
                </a:cubicBezTo>
                <a:cubicBezTo>
                  <a:pt x="1272" y="18123"/>
                  <a:pt x="1040" y="17993"/>
                  <a:pt x="788" y="17993"/>
                </a:cubicBezTo>
                <a:cubicBezTo>
                  <a:pt x="593" y="17993"/>
                  <a:pt x="387" y="18070"/>
                  <a:pt x="122" y="18215"/>
                </a:cubicBezTo>
                <a:cubicBezTo>
                  <a:pt x="1" y="18580"/>
                  <a:pt x="214" y="18853"/>
                  <a:pt x="426" y="19127"/>
                </a:cubicBezTo>
                <a:cubicBezTo>
                  <a:pt x="852" y="19644"/>
                  <a:pt x="1277" y="20160"/>
                  <a:pt x="1733" y="20647"/>
                </a:cubicBezTo>
                <a:cubicBezTo>
                  <a:pt x="2706" y="21711"/>
                  <a:pt x="3618" y="22744"/>
                  <a:pt x="4560" y="23747"/>
                </a:cubicBezTo>
                <a:cubicBezTo>
                  <a:pt x="5624" y="24932"/>
                  <a:pt x="6718" y="26118"/>
                  <a:pt x="7782" y="27303"/>
                </a:cubicBezTo>
                <a:cubicBezTo>
                  <a:pt x="8086" y="27638"/>
                  <a:pt x="8390" y="28033"/>
                  <a:pt x="8724" y="28367"/>
                </a:cubicBezTo>
                <a:cubicBezTo>
                  <a:pt x="9636" y="29309"/>
                  <a:pt x="10548" y="30252"/>
                  <a:pt x="11521" y="31164"/>
                </a:cubicBezTo>
                <a:cubicBezTo>
                  <a:pt x="11825" y="31468"/>
                  <a:pt x="12189" y="31650"/>
                  <a:pt x="12585" y="31893"/>
                </a:cubicBezTo>
                <a:cubicBezTo>
                  <a:pt x="12695" y="31959"/>
                  <a:pt x="12805" y="31989"/>
                  <a:pt x="12912" y="31989"/>
                </a:cubicBezTo>
                <a:cubicBezTo>
                  <a:pt x="13101" y="31989"/>
                  <a:pt x="13281" y="31896"/>
                  <a:pt x="13436" y="31741"/>
                </a:cubicBezTo>
                <a:cubicBezTo>
                  <a:pt x="13618" y="31589"/>
                  <a:pt x="13800" y="31407"/>
                  <a:pt x="13861" y="31224"/>
                </a:cubicBezTo>
                <a:cubicBezTo>
                  <a:pt x="14196" y="30464"/>
                  <a:pt x="14621" y="29705"/>
                  <a:pt x="14895" y="28884"/>
                </a:cubicBezTo>
                <a:cubicBezTo>
                  <a:pt x="15776" y="26209"/>
                  <a:pt x="16566" y="23534"/>
                  <a:pt x="17417" y="20829"/>
                </a:cubicBezTo>
                <a:cubicBezTo>
                  <a:pt x="18056" y="18793"/>
                  <a:pt x="18573" y="16665"/>
                  <a:pt x="19424" y="14659"/>
                </a:cubicBezTo>
                <a:cubicBezTo>
                  <a:pt x="19576" y="14264"/>
                  <a:pt x="19636" y="13808"/>
                  <a:pt x="20001" y="13473"/>
                </a:cubicBezTo>
                <a:cubicBezTo>
                  <a:pt x="20153" y="13595"/>
                  <a:pt x="20305" y="13625"/>
                  <a:pt x="20396" y="13747"/>
                </a:cubicBezTo>
                <a:cubicBezTo>
                  <a:pt x="20761" y="14020"/>
                  <a:pt x="21095" y="14385"/>
                  <a:pt x="21430" y="14720"/>
                </a:cubicBezTo>
                <a:cubicBezTo>
                  <a:pt x="22281" y="15601"/>
                  <a:pt x="23071" y="16513"/>
                  <a:pt x="23861" y="17394"/>
                </a:cubicBezTo>
                <a:cubicBezTo>
                  <a:pt x="24439" y="18063"/>
                  <a:pt x="25047" y="18701"/>
                  <a:pt x="25655" y="19400"/>
                </a:cubicBezTo>
                <a:cubicBezTo>
                  <a:pt x="26263" y="20069"/>
                  <a:pt x="26840" y="20799"/>
                  <a:pt x="27478" y="21498"/>
                </a:cubicBezTo>
                <a:cubicBezTo>
                  <a:pt x="28299" y="22318"/>
                  <a:pt x="29181" y="23170"/>
                  <a:pt x="30062" y="23960"/>
                </a:cubicBezTo>
                <a:cubicBezTo>
                  <a:pt x="30670" y="24477"/>
                  <a:pt x="31400" y="25024"/>
                  <a:pt x="32068" y="25480"/>
                </a:cubicBezTo>
                <a:cubicBezTo>
                  <a:pt x="32340" y="25657"/>
                  <a:pt x="32583" y="25734"/>
                  <a:pt x="32798" y="25734"/>
                </a:cubicBezTo>
                <a:cubicBezTo>
                  <a:pt x="33209" y="25734"/>
                  <a:pt x="33521" y="25453"/>
                  <a:pt x="33740" y="25054"/>
                </a:cubicBezTo>
                <a:cubicBezTo>
                  <a:pt x="34044" y="24446"/>
                  <a:pt x="34318" y="23808"/>
                  <a:pt x="34500" y="23170"/>
                </a:cubicBezTo>
                <a:cubicBezTo>
                  <a:pt x="34743" y="22440"/>
                  <a:pt x="34895" y="21680"/>
                  <a:pt x="34986" y="20920"/>
                </a:cubicBezTo>
                <a:cubicBezTo>
                  <a:pt x="35108" y="20160"/>
                  <a:pt x="35199" y="19400"/>
                  <a:pt x="35290" y="18641"/>
                </a:cubicBezTo>
                <a:cubicBezTo>
                  <a:pt x="35381" y="18093"/>
                  <a:pt x="35442" y="17607"/>
                  <a:pt x="35533" y="17090"/>
                </a:cubicBezTo>
                <a:cubicBezTo>
                  <a:pt x="35655" y="16361"/>
                  <a:pt x="35807" y="15601"/>
                  <a:pt x="35898" y="14841"/>
                </a:cubicBezTo>
                <a:cubicBezTo>
                  <a:pt x="36020" y="13990"/>
                  <a:pt x="36111" y="13200"/>
                  <a:pt x="36202" y="12410"/>
                </a:cubicBezTo>
                <a:cubicBezTo>
                  <a:pt x="36354" y="11376"/>
                  <a:pt x="36506" y="10312"/>
                  <a:pt x="36658" y="9279"/>
                </a:cubicBezTo>
                <a:cubicBezTo>
                  <a:pt x="36810" y="8215"/>
                  <a:pt x="36962" y="7181"/>
                  <a:pt x="37175" y="6178"/>
                </a:cubicBezTo>
                <a:cubicBezTo>
                  <a:pt x="37205" y="5935"/>
                  <a:pt x="37327" y="5722"/>
                  <a:pt x="37387" y="5479"/>
                </a:cubicBezTo>
                <a:cubicBezTo>
                  <a:pt x="38026" y="6087"/>
                  <a:pt x="38634" y="6665"/>
                  <a:pt x="39242" y="7242"/>
                </a:cubicBezTo>
                <a:cubicBezTo>
                  <a:pt x="40427" y="8337"/>
                  <a:pt x="41582" y="9431"/>
                  <a:pt x="42737" y="10555"/>
                </a:cubicBezTo>
                <a:cubicBezTo>
                  <a:pt x="43254" y="11011"/>
                  <a:pt x="43771" y="11498"/>
                  <a:pt x="44257" y="11954"/>
                </a:cubicBezTo>
                <a:cubicBezTo>
                  <a:pt x="45412" y="12987"/>
                  <a:pt x="46506" y="13990"/>
                  <a:pt x="47661" y="15024"/>
                </a:cubicBezTo>
                <a:lnTo>
                  <a:pt x="49242" y="16391"/>
                </a:lnTo>
                <a:cubicBezTo>
                  <a:pt x="49850" y="16938"/>
                  <a:pt x="50488" y="17455"/>
                  <a:pt x="51096" y="18002"/>
                </a:cubicBezTo>
                <a:cubicBezTo>
                  <a:pt x="51461" y="18245"/>
                  <a:pt x="51765" y="18610"/>
                  <a:pt x="52099" y="18823"/>
                </a:cubicBezTo>
                <a:cubicBezTo>
                  <a:pt x="52338" y="18982"/>
                  <a:pt x="52531" y="19235"/>
                  <a:pt x="52880" y="19235"/>
                </a:cubicBezTo>
                <a:cubicBezTo>
                  <a:pt x="52930" y="19235"/>
                  <a:pt x="52984" y="19230"/>
                  <a:pt x="53041" y="19218"/>
                </a:cubicBezTo>
                <a:cubicBezTo>
                  <a:pt x="53193" y="18793"/>
                  <a:pt x="53436" y="18337"/>
                  <a:pt x="53528" y="17881"/>
                </a:cubicBezTo>
                <a:cubicBezTo>
                  <a:pt x="53680" y="17151"/>
                  <a:pt x="53771" y="16422"/>
                  <a:pt x="53832" y="15723"/>
                </a:cubicBezTo>
                <a:cubicBezTo>
                  <a:pt x="53923" y="14659"/>
                  <a:pt x="53953" y="13625"/>
                  <a:pt x="54044" y="12561"/>
                </a:cubicBezTo>
                <a:cubicBezTo>
                  <a:pt x="54075" y="11862"/>
                  <a:pt x="54105" y="11224"/>
                  <a:pt x="54105" y="10555"/>
                </a:cubicBezTo>
                <a:cubicBezTo>
                  <a:pt x="54136" y="8884"/>
                  <a:pt x="54196" y="7212"/>
                  <a:pt x="54196" y="5540"/>
                </a:cubicBezTo>
                <a:cubicBezTo>
                  <a:pt x="54196" y="3960"/>
                  <a:pt x="54136" y="2409"/>
                  <a:pt x="54105" y="859"/>
                </a:cubicBezTo>
                <a:cubicBezTo>
                  <a:pt x="54105" y="707"/>
                  <a:pt x="54075" y="555"/>
                  <a:pt x="54044" y="403"/>
                </a:cubicBezTo>
                <a:cubicBezTo>
                  <a:pt x="53984" y="190"/>
                  <a:pt x="53892" y="39"/>
                  <a:pt x="53649" y="8"/>
                </a:cubicBezTo>
                <a:cubicBezTo>
                  <a:pt x="53607" y="3"/>
                  <a:pt x="53567" y="1"/>
                  <a:pt x="535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237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50" y="1524257"/>
            <a:ext cx="1115665" cy="10425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951" y="2648956"/>
            <a:ext cx="3858900" cy="775500"/>
          </a:xfrm>
        </p:spPr>
        <p:txBody>
          <a:bodyPr/>
          <a:lstStyle/>
          <a:p>
            <a:r>
              <a:rPr lang="en-US" dirty="0" smtClean="0"/>
              <a:t>MEDIA</a:t>
            </a:r>
            <a:br>
              <a:rPr lang="en-US" dirty="0" smtClean="0"/>
            </a:br>
            <a:r>
              <a:rPr lang="en-US" dirty="0" smtClean="0"/>
              <a:t>SHARING</a:t>
            </a:r>
            <a:endParaRPr lang="en-PH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PH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4629291" y="983330"/>
            <a:ext cx="3679759" cy="2773800"/>
          </a:xfrm>
        </p:spPr>
        <p:txBody>
          <a:bodyPr/>
          <a:lstStyle/>
          <a:p>
            <a:pPr marL="127000" indent="0">
              <a:buNone/>
            </a:pPr>
            <a:r>
              <a:rPr lang="en-US" sz="2000" dirty="0" smtClean="0"/>
              <a:t>-A </a:t>
            </a:r>
            <a:r>
              <a:rPr lang="en-US" sz="2000" dirty="0"/>
              <a:t>website that allows you to share and </a:t>
            </a:r>
            <a:r>
              <a:rPr lang="en-US" sz="2000" dirty="0" smtClean="0"/>
              <a:t>store multimedia </a:t>
            </a:r>
            <a:r>
              <a:rPr lang="en-US" sz="2000" dirty="0"/>
              <a:t>files such as video, photos and music.</a:t>
            </a:r>
          </a:p>
          <a:p>
            <a:pPr marL="127000" indent="0">
              <a:buNone/>
            </a:pPr>
            <a:r>
              <a:rPr lang="en-US" sz="2000" dirty="0"/>
              <a:t>Examples: Instagram, </a:t>
            </a:r>
            <a:r>
              <a:rPr lang="en-US" sz="2000" dirty="0" smtClean="0"/>
              <a:t>YouTube</a:t>
            </a:r>
            <a:endParaRPr lang="en-PH" sz="2000" dirty="0"/>
          </a:p>
        </p:txBody>
      </p:sp>
      <p:sp>
        <p:nvSpPr>
          <p:cNvPr id="7" name="Google Shape;4708;p72"/>
          <p:cNvSpPr/>
          <p:nvPr/>
        </p:nvSpPr>
        <p:spPr>
          <a:xfrm>
            <a:off x="7003129" y="3880420"/>
            <a:ext cx="1354925" cy="799750"/>
          </a:xfrm>
          <a:custGeom>
            <a:avLst/>
            <a:gdLst/>
            <a:ahLst/>
            <a:cxnLst/>
            <a:rect l="l" t="t" r="r" b="b"/>
            <a:pathLst>
              <a:path w="54197" h="31990" extrusionOk="0">
                <a:moveTo>
                  <a:pt x="53529" y="1"/>
                </a:moveTo>
                <a:cubicBezTo>
                  <a:pt x="53321" y="1"/>
                  <a:pt x="53174" y="76"/>
                  <a:pt x="53072" y="282"/>
                </a:cubicBezTo>
                <a:cubicBezTo>
                  <a:pt x="52980" y="434"/>
                  <a:pt x="52920" y="646"/>
                  <a:pt x="52889" y="859"/>
                </a:cubicBezTo>
                <a:cubicBezTo>
                  <a:pt x="52768" y="1619"/>
                  <a:pt x="52707" y="2409"/>
                  <a:pt x="52585" y="3169"/>
                </a:cubicBezTo>
                <a:cubicBezTo>
                  <a:pt x="52525" y="3929"/>
                  <a:pt x="52403" y="4689"/>
                  <a:pt x="52312" y="5449"/>
                </a:cubicBezTo>
                <a:cubicBezTo>
                  <a:pt x="52251" y="6361"/>
                  <a:pt x="52221" y="7273"/>
                  <a:pt x="52129" y="8185"/>
                </a:cubicBezTo>
                <a:cubicBezTo>
                  <a:pt x="52099" y="8671"/>
                  <a:pt x="52069" y="9127"/>
                  <a:pt x="52008" y="9644"/>
                </a:cubicBezTo>
                <a:cubicBezTo>
                  <a:pt x="51947" y="10495"/>
                  <a:pt x="51856" y="11376"/>
                  <a:pt x="51825" y="12258"/>
                </a:cubicBezTo>
                <a:lnTo>
                  <a:pt x="51704" y="15115"/>
                </a:lnTo>
                <a:cubicBezTo>
                  <a:pt x="51704" y="15206"/>
                  <a:pt x="51673" y="15327"/>
                  <a:pt x="51643" y="15571"/>
                </a:cubicBezTo>
                <a:cubicBezTo>
                  <a:pt x="51035" y="15054"/>
                  <a:pt x="50488" y="14628"/>
                  <a:pt x="50123" y="14476"/>
                </a:cubicBezTo>
                <a:cubicBezTo>
                  <a:pt x="49394" y="13899"/>
                  <a:pt x="48695" y="13261"/>
                  <a:pt x="47996" y="12653"/>
                </a:cubicBezTo>
                <a:cubicBezTo>
                  <a:pt x="47296" y="12106"/>
                  <a:pt x="46628" y="11528"/>
                  <a:pt x="45929" y="10920"/>
                </a:cubicBezTo>
                <a:cubicBezTo>
                  <a:pt x="45321" y="10403"/>
                  <a:pt x="44774" y="9856"/>
                  <a:pt x="44166" y="9370"/>
                </a:cubicBezTo>
                <a:cubicBezTo>
                  <a:pt x="43193" y="8580"/>
                  <a:pt x="42251" y="7759"/>
                  <a:pt x="41309" y="6999"/>
                </a:cubicBezTo>
                <a:cubicBezTo>
                  <a:pt x="40275" y="6178"/>
                  <a:pt x="39242" y="5419"/>
                  <a:pt x="38208" y="4567"/>
                </a:cubicBezTo>
                <a:cubicBezTo>
                  <a:pt x="37777" y="4193"/>
                  <a:pt x="37323" y="4038"/>
                  <a:pt x="36839" y="4038"/>
                </a:cubicBezTo>
                <a:cubicBezTo>
                  <a:pt x="36538" y="4038"/>
                  <a:pt x="36225" y="4098"/>
                  <a:pt x="35898" y="4203"/>
                </a:cubicBezTo>
                <a:cubicBezTo>
                  <a:pt x="35533" y="4324"/>
                  <a:pt x="35260" y="4567"/>
                  <a:pt x="35108" y="4963"/>
                </a:cubicBezTo>
                <a:cubicBezTo>
                  <a:pt x="34713" y="6057"/>
                  <a:pt x="34530" y="7212"/>
                  <a:pt x="34348" y="8337"/>
                </a:cubicBezTo>
                <a:cubicBezTo>
                  <a:pt x="34226" y="8975"/>
                  <a:pt x="34166" y="9674"/>
                  <a:pt x="34044" y="10343"/>
                </a:cubicBezTo>
                <a:cubicBezTo>
                  <a:pt x="33892" y="11254"/>
                  <a:pt x="33740" y="12227"/>
                  <a:pt x="33588" y="13139"/>
                </a:cubicBezTo>
                <a:cubicBezTo>
                  <a:pt x="33436" y="13960"/>
                  <a:pt x="33314" y="14811"/>
                  <a:pt x="33162" y="15631"/>
                </a:cubicBezTo>
                <a:cubicBezTo>
                  <a:pt x="33010" y="16695"/>
                  <a:pt x="32828" y="17729"/>
                  <a:pt x="32646" y="18793"/>
                </a:cubicBezTo>
                <a:cubicBezTo>
                  <a:pt x="32494" y="19765"/>
                  <a:pt x="32342" y="20768"/>
                  <a:pt x="32129" y="21832"/>
                </a:cubicBezTo>
                <a:cubicBezTo>
                  <a:pt x="31977" y="21711"/>
                  <a:pt x="31825" y="21680"/>
                  <a:pt x="31764" y="21589"/>
                </a:cubicBezTo>
                <a:cubicBezTo>
                  <a:pt x="31430" y="21346"/>
                  <a:pt x="31126" y="21072"/>
                  <a:pt x="30822" y="20768"/>
                </a:cubicBezTo>
                <a:cubicBezTo>
                  <a:pt x="29971" y="19887"/>
                  <a:pt x="29089" y="19005"/>
                  <a:pt x="28269" y="18154"/>
                </a:cubicBezTo>
                <a:cubicBezTo>
                  <a:pt x="27965" y="17790"/>
                  <a:pt x="27630" y="17455"/>
                  <a:pt x="27326" y="17121"/>
                </a:cubicBezTo>
                <a:cubicBezTo>
                  <a:pt x="26415" y="16087"/>
                  <a:pt x="25442" y="15054"/>
                  <a:pt x="24500" y="14051"/>
                </a:cubicBezTo>
                <a:cubicBezTo>
                  <a:pt x="23831" y="13291"/>
                  <a:pt x="23071" y="12561"/>
                  <a:pt x="22342" y="11832"/>
                </a:cubicBezTo>
                <a:cubicBezTo>
                  <a:pt x="21886" y="11406"/>
                  <a:pt x="21339" y="11103"/>
                  <a:pt x="20822" y="10859"/>
                </a:cubicBezTo>
                <a:cubicBezTo>
                  <a:pt x="20639" y="10768"/>
                  <a:pt x="20427" y="10738"/>
                  <a:pt x="20244" y="10738"/>
                </a:cubicBezTo>
                <a:cubicBezTo>
                  <a:pt x="19910" y="10768"/>
                  <a:pt x="19606" y="10859"/>
                  <a:pt x="19302" y="10920"/>
                </a:cubicBezTo>
                <a:cubicBezTo>
                  <a:pt x="18694" y="11042"/>
                  <a:pt x="18208" y="11346"/>
                  <a:pt x="17965" y="11954"/>
                </a:cubicBezTo>
                <a:cubicBezTo>
                  <a:pt x="17478" y="13200"/>
                  <a:pt x="16901" y="14507"/>
                  <a:pt x="16445" y="15783"/>
                </a:cubicBezTo>
                <a:cubicBezTo>
                  <a:pt x="15776" y="17790"/>
                  <a:pt x="15168" y="19887"/>
                  <a:pt x="14500" y="21954"/>
                </a:cubicBezTo>
                <a:cubicBezTo>
                  <a:pt x="13861" y="24021"/>
                  <a:pt x="13223" y="26088"/>
                  <a:pt x="12585" y="28185"/>
                </a:cubicBezTo>
                <a:cubicBezTo>
                  <a:pt x="12493" y="28367"/>
                  <a:pt x="12433" y="28519"/>
                  <a:pt x="12311" y="28732"/>
                </a:cubicBezTo>
                <a:cubicBezTo>
                  <a:pt x="11825" y="28246"/>
                  <a:pt x="11308" y="27820"/>
                  <a:pt x="10852" y="27364"/>
                </a:cubicBezTo>
                <a:cubicBezTo>
                  <a:pt x="9788" y="26300"/>
                  <a:pt x="8816" y="25267"/>
                  <a:pt x="7752" y="24264"/>
                </a:cubicBezTo>
                <a:cubicBezTo>
                  <a:pt x="6201" y="22744"/>
                  <a:pt x="4591" y="21224"/>
                  <a:pt x="3040" y="19735"/>
                </a:cubicBezTo>
                <a:cubicBezTo>
                  <a:pt x="2584" y="19279"/>
                  <a:pt x="2098" y="18853"/>
                  <a:pt x="1581" y="18397"/>
                </a:cubicBezTo>
                <a:cubicBezTo>
                  <a:pt x="1272" y="18123"/>
                  <a:pt x="1040" y="17993"/>
                  <a:pt x="788" y="17993"/>
                </a:cubicBezTo>
                <a:cubicBezTo>
                  <a:pt x="593" y="17993"/>
                  <a:pt x="387" y="18070"/>
                  <a:pt x="122" y="18215"/>
                </a:cubicBezTo>
                <a:cubicBezTo>
                  <a:pt x="1" y="18580"/>
                  <a:pt x="214" y="18853"/>
                  <a:pt x="426" y="19127"/>
                </a:cubicBezTo>
                <a:cubicBezTo>
                  <a:pt x="852" y="19644"/>
                  <a:pt x="1277" y="20160"/>
                  <a:pt x="1733" y="20647"/>
                </a:cubicBezTo>
                <a:cubicBezTo>
                  <a:pt x="2706" y="21711"/>
                  <a:pt x="3618" y="22744"/>
                  <a:pt x="4560" y="23747"/>
                </a:cubicBezTo>
                <a:cubicBezTo>
                  <a:pt x="5624" y="24932"/>
                  <a:pt x="6718" y="26118"/>
                  <a:pt x="7782" y="27303"/>
                </a:cubicBezTo>
                <a:cubicBezTo>
                  <a:pt x="8086" y="27638"/>
                  <a:pt x="8390" y="28033"/>
                  <a:pt x="8724" y="28367"/>
                </a:cubicBezTo>
                <a:cubicBezTo>
                  <a:pt x="9636" y="29309"/>
                  <a:pt x="10548" y="30252"/>
                  <a:pt x="11521" y="31164"/>
                </a:cubicBezTo>
                <a:cubicBezTo>
                  <a:pt x="11825" y="31468"/>
                  <a:pt x="12189" y="31650"/>
                  <a:pt x="12585" y="31893"/>
                </a:cubicBezTo>
                <a:cubicBezTo>
                  <a:pt x="12695" y="31959"/>
                  <a:pt x="12805" y="31989"/>
                  <a:pt x="12912" y="31989"/>
                </a:cubicBezTo>
                <a:cubicBezTo>
                  <a:pt x="13101" y="31989"/>
                  <a:pt x="13281" y="31896"/>
                  <a:pt x="13436" y="31741"/>
                </a:cubicBezTo>
                <a:cubicBezTo>
                  <a:pt x="13618" y="31589"/>
                  <a:pt x="13800" y="31407"/>
                  <a:pt x="13861" y="31224"/>
                </a:cubicBezTo>
                <a:cubicBezTo>
                  <a:pt x="14196" y="30464"/>
                  <a:pt x="14621" y="29705"/>
                  <a:pt x="14895" y="28884"/>
                </a:cubicBezTo>
                <a:cubicBezTo>
                  <a:pt x="15776" y="26209"/>
                  <a:pt x="16566" y="23534"/>
                  <a:pt x="17417" y="20829"/>
                </a:cubicBezTo>
                <a:cubicBezTo>
                  <a:pt x="18056" y="18793"/>
                  <a:pt x="18573" y="16665"/>
                  <a:pt x="19424" y="14659"/>
                </a:cubicBezTo>
                <a:cubicBezTo>
                  <a:pt x="19576" y="14264"/>
                  <a:pt x="19636" y="13808"/>
                  <a:pt x="20001" y="13473"/>
                </a:cubicBezTo>
                <a:cubicBezTo>
                  <a:pt x="20153" y="13595"/>
                  <a:pt x="20305" y="13625"/>
                  <a:pt x="20396" y="13747"/>
                </a:cubicBezTo>
                <a:cubicBezTo>
                  <a:pt x="20761" y="14020"/>
                  <a:pt x="21095" y="14385"/>
                  <a:pt x="21430" y="14720"/>
                </a:cubicBezTo>
                <a:cubicBezTo>
                  <a:pt x="22281" y="15601"/>
                  <a:pt x="23071" y="16513"/>
                  <a:pt x="23861" y="17394"/>
                </a:cubicBezTo>
                <a:cubicBezTo>
                  <a:pt x="24439" y="18063"/>
                  <a:pt x="25047" y="18701"/>
                  <a:pt x="25655" y="19400"/>
                </a:cubicBezTo>
                <a:cubicBezTo>
                  <a:pt x="26263" y="20069"/>
                  <a:pt x="26840" y="20799"/>
                  <a:pt x="27478" y="21498"/>
                </a:cubicBezTo>
                <a:cubicBezTo>
                  <a:pt x="28299" y="22318"/>
                  <a:pt x="29181" y="23170"/>
                  <a:pt x="30062" y="23960"/>
                </a:cubicBezTo>
                <a:cubicBezTo>
                  <a:pt x="30670" y="24477"/>
                  <a:pt x="31400" y="25024"/>
                  <a:pt x="32068" y="25480"/>
                </a:cubicBezTo>
                <a:cubicBezTo>
                  <a:pt x="32340" y="25657"/>
                  <a:pt x="32583" y="25734"/>
                  <a:pt x="32798" y="25734"/>
                </a:cubicBezTo>
                <a:cubicBezTo>
                  <a:pt x="33209" y="25734"/>
                  <a:pt x="33521" y="25453"/>
                  <a:pt x="33740" y="25054"/>
                </a:cubicBezTo>
                <a:cubicBezTo>
                  <a:pt x="34044" y="24446"/>
                  <a:pt x="34318" y="23808"/>
                  <a:pt x="34500" y="23170"/>
                </a:cubicBezTo>
                <a:cubicBezTo>
                  <a:pt x="34743" y="22440"/>
                  <a:pt x="34895" y="21680"/>
                  <a:pt x="34986" y="20920"/>
                </a:cubicBezTo>
                <a:cubicBezTo>
                  <a:pt x="35108" y="20160"/>
                  <a:pt x="35199" y="19400"/>
                  <a:pt x="35290" y="18641"/>
                </a:cubicBezTo>
                <a:cubicBezTo>
                  <a:pt x="35381" y="18093"/>
                  <a:pt x="35442" y="17607"/>
                  <a:pt x="35533" y="17090"/>
                </a:cubicBezTo>
                <a:cubicBezTo>
                  <a:pt x="35655" y="16361"/>
                  <a:pt x="35807" y="15601"/>
                  <a:pt x="35898" y="14841"/>
                </a:cubicBezTo>
                <a:cubicBezTo>
                  <a:pt x="36020" y="13990"/>
                  <a:pt x="36111" y="13200"/>
                  <a:pt x="36202" y="12410"/>
                </a:cubicBezTo>
                <a:cubicBezTo>
                  <a:pt x="36354" y="11376"/>
                  <a:pt x="36506" y="10312"/>
                  <a:pt x="36658" y="9279"/>
                </a:cubicBezTo>
                <a:cubicBezTo>
                  <a:pt x="36810" y="8215"/>
                  <a:pt x="36962" y="7181"/>
                  <a:pt x="37175" y="6178"/>
                </a:cubicBezTo>
                <a:cubicBezTo>
                  <a:pt x="37205" y="5935"/>
                  <a:pt x="37327" y="5722"/>
                  <a:pt x="37387" y="5479"/>
                </a:cubicBezTo>
                <a:cubicBezTo>
                  <a:pt x="38026" y="6087"/>
                  <a:pt x="38634" y="6665"/>
                  <a:pt x="39242" y="7242"/>
                </a:cubicBezTo>
                <a:cubicBezTo>
                  <a:pt x="40427" y="8337"/>
                  <a:pt x="41582" y="9431"/>
                  <a:pt x="42737" y="10555"/>
                </a:cubicBezTo>
                <a:cubicBezTo>
                  <a:pt x="43254" y="11011"/>
                  <a:pt x="43771" y="11498"/>
                  <a:pt x="44257" y="11954"/>
                </a:cubicBezTo>
                <a:cubicBezTo>
                  <a:pt x="45412" y="12987"/>
                  <a:pt x="46506" y="13990"/>
                  <a:pt x="47661" y="15024"/>
                </a:cubicBezTo>
                <a:lnTo>
                  <a:pt x="49242" y="16391"/>
                </a:lnTo>
                <a:cubicBezTo>
                  <a:pt x="49850" y="16938"/>
                  <a:pt x="50488" y="17455"/>
                  <a:pt x="51096" y="18002"/>
                </a:cubicBezTo>
                <a:cubicBezTo>
                  <a:pt x="51461" y="18245"/>
                  <a:pt x="51765" y="18610"/>
                  <a:pt x="52099" y="18823"/>
                </a:cubicBezTo>
                <a:cubicBezTo>
                  <a:pt x="52338" y="18982"/>
                  <a:pt x="52531" y="19235"/>
                  <a:pt x="52880" y="19235"/>
                </a:cubicBezTo>
                <a:cubicBezTo>
                  <a:pt x="52930" y="19235"/>
                  <a:pt x="52984" y="19230"/>
                  <a:pt x="53041" y="19218"/>
                </a:cubicBezTo>
                <a:cubicBezTo>
                  <a:pt x="53193" y="18793"/>
                  <a:pt x="53436" y="18337"/>
                  <a:pt x="53528" y="17881"/>
                </a:cubicBezTo>
                <a:cubicBezTo>
                  <a:pt x="53680" y="17151"/>
                  <a:pt x="53771" y="16422"/>
                  <a:pt x="53832" y="15723"/>
                </a:cubicBezTo>
                <a:cubicBezTo>
                  <a:pt x="53923" y="14659"/>
                  <a:pt x="53953" y="13625"/>
                  <a:pt x="54044" y="12561"/>
                </a:cubicBezTo>
                <a:cubicBezTo>
                  <a:pt x="54075" y="11862"/>
                  <a:pt x="54105" y="11224"/>
                  <a:pt x="54105" y="10555"/>
                </a:cubicBezTo>
                <a:cubicBezTo>
                  <a:pt x="54136" y="8884"/>
                  <a:pt x="54196" y="7212"/>
                  <a:pt x="54196" y="5540"/>
                </a:cubicBezTo>
                <a:cubicBezTo>
                  <a:pt x="54196" y="3960"/>
                  <a:pt x="54136" y="2409"/>
                  <a:pt x="54105" y="859"/>
                </a:cubicBezTo>
                <a:cubicBezTo>
                  <a:pt x="54105" y="707"/>
                  <a:pt x="54075" y="555"/>
                  <a:pt x="54044" y="403"/>
                </a:cubicBezTo>
                <a:cubicBezTo>
                  <a:pt x="53984" y="190"/>
                  <a:pt x="53892" y="39"/>
                  <a:pt x="53649" y="8"/>
                </a:cubicBezTo>
                <a:cubicBezTo>
                  <a:pt x="53607" y="3"/>
                  <a:pt x="53567" y="1"/>
                  <a:pt x="535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062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50" y="1524257"/>
            <a:ext cx="1115665" cy="10425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9820" y="2620457"/>
            <a:ext cx="7023215" cy="775500"/>
          </a:xfrm>
        </p:spPr>
        <p:txBody>
          <a:bodyPr/>
          <a:lstStyle/>
          <a:p>
            <a:r>
              <a:rPr lang="en-US" sz="5400" dirty="0" smtClean="0"/>
              <a:t>MICRO-</a:t>
            </a:r>
            <a:br>
              <a:rPr lang="en-US" sz="5400" dirty="0" smtClean="0"/>
            </a:br>
            <a:r>
              <a:rPr lang="en-US" sz="5400" dirty="0" smtClean="0"/>
              <a:t>BLOGGING</a:t>
            </a:r>
            <a:endParaRPr lang="en-PH" sz="5400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PH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4519018" y="658610"/>
            <a:ext cx="4121547" cy="2773800"/>
          </a:xfrm>
        </p:spPr>
        <p:txBody>
          <a:bodyPr/>
          <a:lstStyle/>
          <a:p>
            <a:pPr marL="127000" indent="0">
              <a:buNone/>
            </a:pPr>
            <a:r>
              <a:rPr lang="en-US" sz="2800" dirty="0"/>
              <a:t>– a website that allows you to broadcast short</a:t>
            </a:r>
          </a:p>
          <a:p>
            <a:pPr marL="127000" indent="0">
              <a:buNone/>
            </a:pPr>
            <a:r>
              <a:rPr lang="en-US" sz="2800" dirty="0"/>
              <a:t>message. </a:t>
            </a:r>
            <a:endParaRPr lang="en-US" sz="2800" dirty="0" smtClean="0"/>
          </a:p>
          <a:p>
            <a:pPr marL="127000" indent="0">
              <a:buNone/>
            </a:pPr>
            <a:r>
              <a:rPr lang="en-US" sz="2800" dirty="0" smtClean="0"/>
              <a:t>Examples</a:t>
            </a:r>
            <a:r>
              <a:rPr lang="en-US" sz="2800" dirty="0"/>
              <a:t>: Twitter, </a:t>
            </a:r>
            <a:r>
              <a:rPr lang="en-US" sz="2800" dirty="0" smtClean="0"/>
              <a:t>Tumblr</a:t>
            </a:r>
            <a:endParaRPr lang="en-PH" sz="2800" dirty="0"/>
          </a:p>
        </p:txBody>
      </p:sp>
      <p:sp>
        <p:nvSpPr>
          <p:cNvPr id="8" name="Google Shape;4708;p72"/>
          <p:cNvSpPr/>
          <p:nvPr/>
        </p:nvSpPr>
        <p:spPr>
          <a:xfrm>
            <a:off x="7003129" y="3890694"/>
            <a:ext cx="1354925" cy="799750"/>
          </a:xfrm>
          <a:custGeom>
            <a:avLst/>
            <a:gdLst/>
            <a:ahLst/>
            <a:cxnLst/>
            <a:rect l="l" t="t" r="r" b="b"/>
            <a:pathLst>
              <a:path w="54197" h="31990" extrusionOk="0">
                <a:moveTo>
                  <a:pt x="53529" y="1"/>
                </a:moveTo>
                <a:cubicBezTo>
                  <a:pt x="53321" y="1"/>
                  <a:pt x="53174" y="76"/>
                  <a:pt x="53072" y="282"/>
                </a:cubicBezTo>
                <a:cubicBezTo>
                  <a:pt x="52980" y="434"/>
                  <a:pt x="52920" y="646"/>
                  <a:pt x="52889" y="859"/>
                </a:cubicBezTo>
                <a:cubicBezTo>
                  <a:pt x="52768" y="1619"/>
                  <a:pt x="52707" y="2409"/>
                  <a:pt x="52585" y="3169"/>
                </a:cubicBezTo>
                <a:cubicBezTo>
                  <a:pt x="52525" y="3929"/>
                  <a:pt x="52403" y="4689"/>
                  <a:pt x="52312" y="5449"/>
                </a:cubicBezTo>
                <a:cubicBezTo>
                  <a:pt x="52251" y="6361"/>
                  <a:pt x="52221" y="7273"/>
                  <a:pt x="52129" y="8185"/>
                </a:cubicBezTo>
                <a:cubicBezTo>
                  <a:pt x="52099" y="8671"/>
                  <a:pt x="52069" y="9127"/>
                  <a:pt x="52008" y="9644"/>
                </a:cubicBezTo>
                <a:cubicBezTo>
                  <a:pt x="51947" y="10495"/>
                  <a:pt x="51856" y="11376"/>
                  <a:pt x="51825" y="12258"/>
                </a:cubicBezTo>
                <a:lnTo>
                  <a:pt x="51704" y="15115"/>
                </a:lnTo>
                <a:cubicBezTo>
                  <a:pt x="51704" y="15206"/>
                  <a:pt x="51673" y="15327"/>
                  <a:pt x="51643" y="15571"/>
                </a:cubicBezTo>
                <a:cubicBezTo>
                  <a:pt x="51035" y="15054"/>
                  <a:pt x="50488" y="14628"/>
                  <a:pt x="50123" y="14476"/>
                </a:cubicBezTo>
                <a:cubicBezTo>
                  <a:pt x="49394" y="13899"/>
                  <a:pt x="48695" y="13261"/>
                  <a:pt x="47996" y="12653"/>
                </a:cubicBezTo>
                <a:cubicBezTo>
                  <a:pt x="47296" y="12106"/>
                  <a:pt x="46628" y="11528"/>
                  <a:pt x="45929" y="10920"/>
                </a:cubicBezTo>
                <a:cubicBezTo>
                  <a:pt x="45321" y="10403"/>
                  <a:pt x="44774" y="9856"/>
                  <a:pt x="44166" y="9370"/>
                </a:cubicBezTo>
                <a:cubicBezTo>
                  <a:pt x="43193" y="8580"/>
                  <a:pt x="42251" y="7759"/>
                  <a:pt x="41309" y="6999"/>
                </a:cubicBezTo>
                <a:cubicBezTo>
                  <a:pt x="40275" y="6178"/>
                  <a:pt x="39242" y="5419"/>
                  <a:pt x="38208" y="4567"/>
                </a:cubicBezTo>
                <a:cubicBezTo>
                  <a:pt x="37777" y="4193"/>
                  <a:pt x="37323" y="4038"/>
                  <a:pt x="36839" y="4038"/>
                </a:cubicBezTo>
                <a:cubicBezTo>
                  <a:pt x="36538" y="4038"/>
                  <a:pt x="36225" y="4098"/>
                  <a:pt x="35898" y="4203"/>
                </a:cubicBezTo>
                <a:cubicBezTo>
                  <a:pt x="35533" y="4324"/>
                  <a:pt x="35260" y="4567"/>
                  <a:pt x="35108" y="4963"/>
                </a:cubicBezTo>
                <a:cubicBezTo>
                  <a:pt x="34713" y="6057"/>
                  <a:pt x="34530" y="7212"/>
                  <a:pt x="34348" y="8337"/>
                </a:cubicBezTo>
                <a:cubicBezTo>
                  <a:pt x="34226" y="8975"/>
                  <a:pt x="34166" y="9674"/>
                  <a:pt x="34044" y="10343"/>
                </a:cubicBezTo>
                <a:cubicBezTo>
                  <a:pt x="33892" y="11254"/>
                  <a:pt x="33740" y="12227"/>
                  <a:pt x="33588" y="13139"/>
                </a:cubicBezTo>
                <a:cubicBezTo>
                  <a:pt x="33436" y="13960"/>
                  <a:pt x="33314" y="14811"/>
                  <a:pt x="33162" y="15631"/>
                </a:cubicBezTo>
                <a:cubicBezTo>
                  <a:pt x="33010" y="16695"/>
                  <a:pt x="32828" y="17729"/>
                  <a:pt x="32646" y="18793"/>
                </a:cubicBezTo>
                <a:cubicBezTo>
                  <a:pt x="32494" y="19765"/>
                  <a:pt x="32342" y="20768"/>
                  <a:pt x="32129" y="21832"/>
                </a:cubicBezTo>
                <a:cubicBezTo>
                  <a:pt x="31977" y="21711"/>
                  <a:pt x="31825" y="21680"/>
                  <a:pt x="31764" y="21589"/>
                </a:cubicBezTo>
                <a:cubicBezTo>
                  <a:pt x="31430" y="21346"/>
                  <a:pt x="31126" y="21072"/>
                  <a:pt x="30822" y="20768"/>
                </a:cubicBezTo>
                <a:cubicBezTo>
                  <a:pt x="29971" y="19887"/>
                  <a:pt x="29089" y="19005"/>
                  <a:pt x="28269" y="18154"/>
                </a:cubicBezTo>
                <a:cubicBezTo>
                  <a:pt x="27965" y="17790"/>
                  <a:pt x="27630" y="17455"/>
                  <a:pt x="27326" y="17121"/>
                </a:cubicBezTo>
                <a:cubicBezTo>
                  <a:pt x="26415" y="16087"/>
                  <a:pt x="25442" y="15054"/>
                  <a:pt x="24500" y="14051"/>
                </a:cubicBezTo>
                <a:cubicBezTo>
                  <a:pt x="23831" y="13291"/>
                  <a:pt x="23071" y="12561"/>
                  <a:pt x="22342" y="11832"/>
                </a:cubicBezTo>
                <a:cubicBezTo>
                  <a:pt x="21886" y="11406"/>
                  <a:pt x="21339" y="11103"/>
                  <a:pt x="20822" y="10859"/>
                </a:cubicBezTo>
                <a:cubicBezTo>
                  <a:pt x="20639" y="10768"/>
                  <a:pt x="20427" y="10738"/>
                  <a:pt x="20244" y="10738"/>
                </a:cubicBezTo>
                <a:cubicBezTo>
                  <a:pt x="19910" y="10768"/>
                  <a:pt x="19606" y="10859"/>
                  <a:pt x="19302" y="10920"/>
                </a:cubicBezTo>
                <a:cubicBezTo>
                  <a:pt x="18694" y="11042"/>
                  <a:pt x="18208" y="11346"/>
                  <a:pt x="17965" y="11954"/>
                </a:cubicBezTo>
                <a:cubicBezTo>
                  <a:pt x="17478" y="13200"/>
                  <a:pt x="16901" y="14507"/>
                  <a:pt x="16445" y="15783"/>
                </a:cubicBezTo>
                <a:cubicBezTo>
                  <a:pt x="15776" y="17790"/>
                  <a:pt x="15168" y="19887"/>
                  <a:pt x="14500" y="21954"/>
                </a:cubicBezTo>
                <a:cubicBezTo>
                  <a:pt x="13861" y="24021"/>
                  <a:pt x="13223" y="26088"/>
                  <a:pt x="12585" y="28185"/>
                </a:cubicBezTo>
                <a:cubicBezTo>
                  <a:pt x="12493" y="28367"/>
                  <a:pt x="12433" y="28519"/>
                  <a:pt x="12311" y="28732"/>
                </a:cubicBezTo>
                <a:cubicBezTo>
                  <a:pt x="11825" y="28246"/>
                  <a:pt x="11308" y="27820"/>
                  <a:pt x="10852" y="27364"/>
                </a:cubicBezTo>
                <a:cubicBezTo>
                  <a:pt x="9788" y="26300"/>
                  <a:pt x="8816" y="25267"/>
                  <a:pt x="7752" y="24264"/>
                </a:cubicBezTo>
                <a:cubicBezTo>
                  <a:pt x="6201" y="22744"/>
                  <a:pt x="4591" y="21224"/>
                  <a:pt x="3040" y="19735"/>
                </a:cubicBezTo>
                <a:cubicBezTo>
                  <a:pt x="2584" y="19279"/>
                  <a:pt x="2098" y="18853"/>
                  <a:pt x="1581" y="18397"/>
                </a:cubicBezTo>
                <a:cubicBezTo>
                  <a:pt x="1272" y="18123"/>
                  <a:pt x="1040" y="17993"/>
                  <a:pt x="788" y="17993"/>
                </a:cubicBezTo>
                <a:cubicBezTo>
                  <a:pt x="593" y="17993"/>
                  <a:pt x="387" y="18070"/>
                  <a:pt x="122" y="18215"/>
                </a:cubicBezTo>
                <a:cubicBezTo>
                  <a:pt x="1" y="18580"/>
                  <a:pt x="214" y="18853"/>
                  <a:pt x="426" y="19127"/>
                </a:cubicBezTo>
                <a:cubicBezTo>
                  <a:pt x="852" y="19644"/>
                  <a:pt x="1277" y="20160"/>
                  <a:pt x="1733" y="20647"/>
                </a:cubicBezTo>
                <a:cubicBezTo>
                  <a:pt x="2706" y="21711"/>
                  <a:pt x="3618" y="22744"/>
                  <a:pt x="4560" y="23747"/>
                </a:cubicBezTo>
                <a:cubicBezTo>
                  <a:pt x="5624" y="24932"/>
                  <a:pt x="6718" y="26118"/>
                  <a:pt x="7782" y="27303"/>
                </a:cubicBezTo>
                <a:cubicBezTo>
                  <a:pt x="8086" y="27638"/>
                  <a:pt x="8390" y="28033"/>
                  <a:pt x="8724" y="28367"/>
                </a:cubicBezTo>
                <a:cubicBezTo>
                  <a:pt x="9636" y="29309"/>
                  <a:pt x="10548" y="30252"/>
                  <a:pt x="11521" y="31164"/>
                </a:cubicBezTo>
                <a:cubicBezTo>
                  <a:pt x="11825" y="31468"/>
                  <a:pt x="12189" y="31650"/>
                  <a:pt x="12585" y="31893"/>
                </a:cubicBezTo>
                <a:cubicBezTo>
                  <a:pt x="12695" y="31959"/>
                  <a:pt x="12805" y="31989"/>
                  <a:pt x="12912" y="31989"/>
                </a:cubicBezTo>
                <a:cubicBezTo>
                  <a:pt x="13101" y="31989"/>
                  <a:pt x="13281" y="31896"/>
                  <a:pt x="13436" y="31741"/>
                </a:cubicBezTo>
                <a:cubicBezTo>
                  <a:pt x="13618" y="31589"/>
                  <a:pt x="13800" y="31407"/>
                  <a:pt x="13861" y="31224"/>
                </a:cubicBezTo>
                <a:cubicBezTo>
                  <a:pt x="14196" y="30464"/>
                  <a:pt x="14621" y="29705"/>
                  <a:pt x="14895" y="28884"/>
                </a:cubicBezTo>
                <a:cubicBezTo>
                  <a:pt x="15776" y="26209"/>
                  <a:pt x="16566" y="23534"/>
                  <a:pt x="17417" y="20829"/>
                </a:cubicBezTo>
                <a:cubicBezTo>
                  <a:pt x="18056" y="18793"/>
                  <a:pt x="18573" y="16665"/>
                  <a:pt x="19424" y="14659"/>
                </a:cubicBezTo>
                <a:cubicBezTo>
                  <a:pt x="19576" y="14264"/>
                  <a:pt x="19636" y="13808"/>
                  <a:pt x="20001" y="13473"/>
                </a:cubicBezTo>
                <a:cubicBezTo>
                  <a:pt x="20153" y="13595"/>
                  <a:pt x="20305" y="13625"/>
                  <a:pt x="20396" y="13747"/>
                </a:cubicBezTo>
                <a:cubicBezTo>
                  <a:pt x="20761" y="14020"/>
                  <a:pt x="21095" y="14385"/>
                  <a:pt x="21430" y="14720"/>
                </a:cubicBezTo>
                <a:cubicBezTo>
                  <a:pt x="22281" y="15601"/>
                  <a:pt x="23071" y="16513"/>
                  <a:pt x="23861" y="17394"/>
                </a:cubicBezTo>
                <a:cubicBezTo>
                  <a:pt x="24439" y="18063"/>
                  <a:pt x="25047" y="18701"/>
                  <a:pt x="25655" y="19400"/>
                </a:cubicBezTo>
                <a:cubicBezTo>
                  <a:pt x="26263" y="20069"/>
                  <a:pt x="26840" y="20799"/>
                  <a:pt x="27478" y="21498"/>
                </a:cubicBezTo>
                <a:cubicBezTo>
                  <a:pt x="28299" y="22318"/>
                  <a:pt x="29181" y="23170"/>
                  <a:pt x="30062" y="23960"/>
                </a:cubicBezTo>
                <a:cubicBezTo>
                  <a:pt x="30670" y="24477"/>
                  <a:pt x="31400" y="25024"/>
                  <a:pt x="32068" y="25480"/>
                </a:cubicBezTo>
                <a:cubicBezTo>
                  <a:pt x="32340" y="25657"/>
                  <a:pt x="32583" y="25734"/>
                  <a:pt x="32798" y="25734"/>
                </a:cubicBezTo>
                <a:cubicBezTo>
                  <a:pt x="33209" y="25734"/>
                  <a:pt x="33521" y="25453"/>
                  <a:pt x="33740" y="25054"/>
                </a:cubicBezTo>
                <a:cubicBezTo>
                  <a:pt x="34044" y="24446"/>
                  <a:pt x="34318" y="23808"/>
                  <a:pt x="34500" y="23170"/>
                </a:cubicBezTo>
                <a:cubicBezTo>
                  <a:pt x="34743" y="22440"/>
                  <a:pt x="34895" y="21680"/>
                  <a:pt x="34986" y="20920"/>
                </a:cubicBezTo>
                <a:cubicBezTo>
                  <a:pt x="35108" y="20160"/>
                  <a:pt x="35199" y="19400"/>
                  <a:pt x="35290" y="18641"/>
                </a:cubicBezTo>
                <a:cubicBezTo>
                  <a:pt x="35381" y="18093"/>
                  <a:pt x="35442" y="17607"/>
                  <a:pt x="35533" y="17090"/>
                </a:cubicBezTo>
                <a:cubicBezTo>
                  <a:pt x="35655" y="16361"/>
                  <a:pt x="35807" y="15601"/>
                  <a:pt x="35898" y="14841"/>
                </a:cubicBezTo>
                <a:cubicBezTo>
                  <a:pt x="36020" y="13990"/>
                  <a:pt x="36111" y="13200"/>
                  <a:pt x="36202" y="12410"/>
                </a:cubicBezTo>
                <a:cubicBezTo>
                  <a:pt x="36354" y="11376"/>
                  <a:pt x="36506" y="10312"/>
                  <a:pt x="36658" y="9279"/>
                </a:cubicBezTo>
                <a:cubicBezTo>
                  <a:pt x="36810" y="8215"/>
                  <a:pt x="36962" y="7181"/>
                  <a:pt x="37175" y="6178"/>
                </a:cubicBezTo>
                <a:cubicBezTo>
                  <a:pt x="37205" y="5935"/>
                  <a:pt x="37327" y="5722"/>
                  <a:pt x="37387" y="5479"/>
                </a:cubicBezTo>
                <a:cubicBezTo>
                  <a:pt x="38026" y="6087"/>
                  <a:pt x="38634" y="6665"/>
                  <a:pt x="39242" y="7242"/>
                </a:cubicBezTo>
                <a:cubicBezTo>
                  <a:pt x="40427" y="8337"/>
                  <a:pt x="41582" y="9431"/>
                  <a:pt x="42737" y="10555"/>
                </a:cubicBezTo>
                <a:cubicBezTo>
                  <a:pt x="43254" y="11011"/>
                  <a:pt x="43771" y="11498"/>
                  <a:pt x="44257" y="11954"/>
                </a:cubicBezTo>
                <a:cubicBezTo>
                  <a:pt x="45412" y="12987"/>
                  <a:pt x="46506" y="13990"/>
                  <a:pt x="47661" y="15024"/>
                </a:cubicBezTo>
                <a:lnTo>
                  <a:pt x="49242" y="16391"/>
                </a:lnTo>
                <a:cubicBezTo>
                  <a:pt x="49850" y="16938"/>
                  <a:pt x="50488" y="17455"/>
                  <a:pt x="51096" y="18002"/>
                </a:cubicBezTo>
                <a:cubicBezTo>
                  <a:pt x="51461" y="18245"/>
                  <a:pt x="51765" y="18610"/>
                  <a:pt x="52099" y="18823"/>
                </a:cubicBezTo>
                <a:cubicBezTo>
                  <a:pt x="52338" y="18982"/>
                  <a:pt x="52531" y="19235"/>
                  <a:pt x="52880" y="19235"/>
                </a:cubicBezTo>
                <a:cubicBezTo>
                  <a:pt x="52930" y="19235"/>
                  <a:pt x="52984" y="19230"/>
                  <a:pt x="53041" y="19218"/>
                </a:cubicBezTo>
                <a:cubicBezTo>
                  <a:pt x="53193" y="18793"/>
                  <a:pt x="53436" y="18337"/>
                  <a:pt x="53528" y="17881"/>
                </a:cubicBezTo>
                <a:cubicBezTo>
                  <a:pt x="53680" y="17151"/>
                  <a:pt x="53771" y="16422"/>
                  <a:pt x="53832" y="15723"/>
                </a:cubicBezTo>
                <a:cubicBezTo>
                  <a:pt x="53923" y="14659"/>
                  <a:pt x="53953" y="13625"/>
                  <a:pt x="54044" y="12561"/>
                </a:cubicBezTo>
                <a:cubicBezTo>
                  <a:pt x="54075" y="11862"/>
                  <a:pt x="54105" y="11224"/>
                  <a:pt x="54105" y="10555"/>
                </a:cubicBezTo>
                <a:cubicBezTo>
                  <a:pt x="54136" y="8884"/>
                  <a:pt x="54196" y="7212"/>
                  <a:pt x="54196" y="5540"/>
                </a:cubicBezTo>
                <a:cubicBezTo>
                  <a:pt x="54196" y="3960"/>
                  <a:pt x="54136" y="2409"/>
                  <a:pt x="54105" y="859"/>
                </a:cubicBezTo>
                <a:cubicBezTo>
                  <a:pt x="54105" y="707"/>
                  <a:pt x="54075" y="555"/>
                  <a:pt x="54044" y="403"/>
                </a:cubicBezTo>
                <a:cubicBezTo>
                  <a:pt x="53984" y="190"/>
                  <a:pt x="53892" y="39"/>
                  <a:pt x="53649" y="8"/>
                </a:cubicBezTo>
                <a:cubicBezTo>
                  <a:pt x="53607" y="3"/>
                  <a:pt x="53567" y="1"/>
                  <a:pt x="535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597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50" y="1524257"/>
            <a:ext cx="1115665" cy="10425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150" y="2566763"/>
            <a:ext cx="3858900" cy="775500"/>
          </a:xfrm>
        </p:spPr>
        <p:txBody>
          <a:bodyPr/>
          <a:lstStyle/>
          <a:p>
            <a:r>
              <a:rPr lang="en-US" sz="4800" dirty="0" smtClean="0"/>
              <a:t>BLOGS</a:t>
            </a:r>
            <a:br>
              <a:rPr lang="en-US" sz="4800" dirty="0" smtClean="0"/>
            </a:br>
            <a:r>
              <a:rPr lang="en-US" sz="4800" dirty="0" smtClean="0"/>
              <a:t>AND</a:t>
            </a:r>
            <a:br>
              <a:rPr lang="en-US" sz="4800" dirty="0" smtClean="0"/>
            </a:br>
            <a:r>
              <a:rPr lang="en-US" sz="4800" dirty="0" smtClean="0"/>
              <a:t>FORUMS</a:t>
            </a:r>
            <a:endParaRPr lang="en-PH" sz="4800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PH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4444050" y="979957"/>
            <a:ext cx="4114323" cy="2773800"/>
          </a:xfrm>
        </p:spPr>
        <p:txBody>
          <a:bodyPr/>
          <a:lstStyle/>
          <a:p>
            <a:pPr marL="127000" indent="0">
              <a:buNone/>
            </a:pPr>
            <a:r>
              <a:rPr lang="en-US" sz="2000" dirty="0"/>
              <a:t>– a discussion website that allows user to </a:t>
            </a:r>
            <a:r>
              <a:rPr lang="en-US" sz="2000" dirty="0" smtClean="0"/>
              <a:t>ask questions </a:t>
            </a:r>
            <a:r>
              <a:rPr lang="en-US" sz="2000" dirty="0"/>
              <a:t>and comments on a journal posted by an individual </a:t>
            </a:r>
            <a:r>
              <a:rPr lang="en-US" sz="2000" dirty="0" smtClean="0"/>
              <a:t>or group</a:t>
            </a:r>
            <a:r>
              <a:rPr lang="en-US" sz="2000" dirty="0"/>
              <a:t>. Examples: </a:t>
            </a:r>
            <a:r>
              <a:rPr lang="en-US" sz="2000" dirty="0" err="1"/>
              <a:t>Wordpress</a:t>
            </a:r>
            <a:r>
              <a:rPr lang="en-US" sz="2000" dirty="0"/>
              <a:t>, Blogger</a:t>
            </a:r>
            <a:endParaRPr lang="en-PH" sz="2000" dirty="0"/>
          </a:p>
        </p:txBody>
      </p:sp>
      <p:sp>
        <p:nvSpPr>
          <p:cNvPr id="7" name="Google Shape;4708;p72"/>
          <p:cNvSpPr/>
          <p:nvPr/>
        </p:nvSpPr>
        <p:spPr>
          <a:xfrm>
            <a:off x="7003129" y="3880420"/>
            <a:ext cx="1354925" cy="799750"/>
          </a:xfrm>
          <a:custGeom>
            <a:avLst/>
            <a:gdLst/>
            <a:ahLst/>
            <a:cxnLst/>
            <a:rect l="l" t="t" r="r" b="b"/>
            <a:pathLst>
              <a:path w="54197" h="31990" extrusionOk="0">
                <a:moveTo>
                  <a:pt x="53529" y="1"/>
                </a:moveTo>
                <a:cubicBezTo>
                  <a:pt x="53321" y="1"/>
                  <a:pt x="53174" y="76"/>
                  <a:pt x="53072" y="282"/>
                </a:cubicBezTo>
                <a:cubicBezTo>
                  <a:pt x="52980" y="434"/>
                  <a:pt x="52920" y="646"/>
                  <a:pt x="52889" y="859"/>
                </a:cubicBezTo>
                <a:cubicBezTo>
                  <a:pt x="52768" y="1619"/>
                  <a:pt x="52707" y="2409"/>
                  <a:pt x="52585" y="3169"/>
                </a:cubicBezTo>
                <a:cubicBezTo>
                  <a:pt x="52525" y="3929"/>
                  <a:pt x="52403" y="4689"/>
                  <a:pt x="52312" y="5449"/>
                </a:cubicBezTo>
                <a:cubicBezTo>
                  <a:pt x="52251" y="6361"/>
                  <a:pt x="52221" y="7273"/>
                  <a:pt x="52129" y="8185"/>
                </a:cubicBezTo>
                <a:cubicBezTo>
                  <a:pt x="52099" y="8671"/>
                  <a:pt x="52069" y="9127"/>
                  <a:pt x="52008" y="9644"/>
                </a:cubicBezTo>
                <a:cubicBezTo>
                  <a:pt x="51947" y="10495"/>
                  <a:pt x="51856" y="11376"/>
                  <a:pt x="51825" y="12258"/>
                </a:cubicBezTo>
                <a:lnTo>
                  <a:pt x="51704" y="15115"/>
                </a:lnTo>
                <a:cubicBezTo>
                  <a:pt x="51704" y="15206"/>
                  <a:pt x="51673" y="15327"/>
                  <a:pt x="51643" y="15571"/>
                </a:cubicBezTo>
                <a:cubicBezTo>
                  <a:pt x="51035" y="15054"/>
                  <a:pt x="50488" y="14628"/>
                  <a:pt x="50123" y="14476"/>
                </a:cubicBezTo>
                <a:cubicBezTo>
                  <a:pt x="49394" y="13899"/>
                  <a:pt x="48695" y="13261"/>
                  <a:pt x="47996" y="12653"/>
                </a:cubicBezTo>
                <a:cubicBezTo>
                  <a:pt x="47296" y="12106"/>
                  <a:pt x="46628" y="11528"/>
                  <a:pt x="45929" y="10920"/>
                </a:cubicBezTo>
                <a:cubicBezTo>
                  <a:pt x="45321" y="10403"/>
                  <a:pt x="44774" y="9856"/>
                  <a:pt x="44166" y="9370"/>
                </a:cubicBezTo>
                <a:cubicBezTo>
                  <a:pt x="43193" y="8580"/>
                  <a:pt x="42251" y="7759"/>
                  <a:pt x="41309" y="6999"/>
                </a:cubicBezTo>
                <a:cubicBezTo>
                  <a:pt x="40275" y="6178"/>
                  <a:pt x="39242" y="5419"/>
                  <a:pt x="38208" y="4567"/>
                </a:cubicBezTo>
                <a:cubicBezTo>
                  <a:pt x="37777" y="4193"/>
                  <a:pt x="37323" y="4038"/>
                  <a:pt x="36839" y="4038"/>
                </a:cubicBezTo>
                <a:cubicBezTo>
                  <a:pt x="36538" y="4038"/>
                  <a:pt x="36225" y="4098"/>
                  <a:pt x="35898" y="4203"/>
                </a:cubicBezTo>
                <a:cubicBezTo>
                  <a:pt x="35533" y="4324"/>
                  <a:pt x="35260" y="4567"/>
                  <a:pt x="35108" y="4963"/>
                </a:cubicBezTo>
                <a:cubicBezTo>
                  <a:pt x="34713" y="6057"/>
                  <a:pt x="34530" y="7212"/>
                  <a:pt x="34348" y="8337"/>
                </a:cubicBezTo>
                <a:cubicBezTo>
                  <a:pt x="34226" y="8975"/>
                  <a:pt x="34166" y="9674"/>
                  <a:pt x="34044" y="10343"/>
                </a:cubicBezTo>
                <a:cubicBezTo>
                  <a:pt x="33892" y="11254"/>
                  <a:pt x="33740" y="12227"/>
                  <a:pt x="33588" y="13139"/>
                </a:cubicBezTo>
                <a:cubicBezTo>
                  <a:pt x="33436" y="13960"/>
                  <a:pt x="33314" y="14811"/>
                  <a:pt x="33162" y="15631"/>
                </a:cubicBezTo>
                <a:cubicBezTo>
                  <a:pt x="33010" y="16695"/>
                  <a:pt x="32828" y="17729"/>
                  <a:pt x="32646" y="18793"/>
                </a:cubicBezTo>
                <a:cubicBezTo>
                  <a:pt x="32494" y="19765"/>
                  <a:pt x="32342" y="20768"/>
                  <a:pt x="32129" y="21832"/>
                </a:cubicBezTo>
                <a:cubicBezTo>
                  <a:pt x="31977" y="21711"/>
                  <a:pt x="31825" y="21680"/>
                  <a:pt x="31764" y="21589"/>
                </a:cubicBezTo>
                <a:cubicBezTo>
                  <a:pt x="31430" y="21346"/>
                  <a:pt x="31126" y="21072"/>
                  <a:pt x="30822" y="20768"/>
                </a:cubicBezTo>
                <a:cubicBezTo>
                  <a:pt x="29971" y="19887"/>
                  <a:pt x="29089" y="19005"/>
                  <a:pt x="28269" y="18154"/>
                </a:cubicBezTo>
                <a:cubicBezTo>
                  <a:pt x="27965" y="17790"/>
                  <a:pt x="27630" y="17455"/>
                  <a:pt x="27326" y="17121"/>
                </a:cubicBezTo>
                <a:cubicBezTo>
                  <a:pt x="26415" y="16087"/>
                  <a:pt x="25442" y="15054"/>
                  <a:pt x="24500" y="14051"/>
                </a:cubicBezTo>
                <a:cubicBezTo>
                  <a:pt x="23831" y="13291"/>
                  <a:pt x="23071" y="12561"/>
                  <a:pt x="22342" y="11832"/>
                </a:cubicBezTo>
                <a:cubicBezTo>
                  <a:pt x="21886" y="11406"/>
                  <a:pt x="21339" y="11103"/>
                  <a:pt x="20822" y="10859"/>
                </a:cubicBezTo>
                <a:cubicBezTo>
                  <a:pt x="20639" y="10768"/>
                  <a:pt x="20427" y="10738"/>
                  <a:pt x="20244" y="10738"/>
                </a:cubicBezTo>
                <a:cubicBezTo>
                  <a:pt x="19910" y="10768"/>
                  <a:pt x="19606" y="10859"/>
                  <a:pt x="19302" y="10920"/>
                </a:cubicBezTo>
                <a:cubicBezTo>
                  <a:pt x="18694" y="11042"/>
                  <a:pt x="18208" y="11346"/>
                  <a:pt x="17965" y="11954"/>
                </a:cubicBezTo>
                <a:cubicBezTo>
                  <a:pt x="17478" y="13200"/>
                  <a:pt x="16901" y="14507"/>
                  <a:pt x="16445" y="15783"/>
                </a:cubicBezTo>
                <a:cubicBezTo>
                  <a:pt x="15776" y="17790"/>
                  <a:pt x="15168" y="19887"/>
                  <a:pt x="14500" y="21954"/>
                </a:cubicBezTo>
                <a:cubicBezTo>
                  <a:pt x="13861" y="24021"/>
                  <a:pt x="13223" y="26088"/>
                  <a:pt x="12585" y="28185"/>
                </a:cubicBezTo>
                <a:cubicBezTo>
                  <a:pt x="12493" y="28367"/>
                  <a:pt x="12433" y="28519"/>
                  <a:pt x="12311" y="28732"/>
                </a:cubicBezTo>
                <a:cubicBezTo>
                  <a:pt x="11825" y="28246"/>
                  <a:pt x="11308" y="27820"/>
                  <a:pt x="10852" y="27364"/>
                </a:cubicBezTo>
                <a:cubicBezTo>
                  <a:pt x="9788" y="26300"/>
                  <a:pt x="8816" y="25267"/>
                  <a:pt x="7752" y="24264"/>
                </a:cubicBezTo>
                <a:cubicBezTo>
                  <a:pt x="6201" y="22744"/>
                  <a:pt x="4591" y="21224"/>
                  <a:pt x="3040" y="19735"/>
                </a:cubicBezTo>
                <a:cubicBezTo>
                  <a:pt x="2584" y="19279"/>
                  <a:pt x="2098" y="18853"/>
                  <a:pt x="1581" y="18397"/>
                </a:cubicBezTo>
                <a:cubicBezTo>
                  <a:pt x="1272" y="18123"/>
                  <a:pt x="1040" y="17993"/>
                  <a:pt x="788" y="17993"/>
                </a:cubicBezTo>
                <a:cubicBezTo>
                  <a:pt x="593" y="17993"/>
                  <a:pt x="387" y="18070"/>
                  <a:pt x="122" y="18215"/>
                </a:cubicBezTo>
                <a:cubicBezTo>
                  <a:pt x="1" y="18580"/>
                  <a:pt x="214" y="18853"/>
                  <a:pt x="426" y="19127"/>
                </a:cubicBezTo>
                <a:cubicBezTo>
                  <a:pt x="852" y="19644"/>
                  <a:pt x="1277" y="20160"/>
                  <a:pt x="1733" y="20647"/>
                </a:cubicBezTo>
                <a:cubicBezTo>
                  <a:pt x="2706" y="21711"/>
                  <a:pt x="3618" y="22744"/>
                  <a:pt x="4560" y="23747"/>
                </a:cubicBezTo>
                <a:cubicBezTo>
                  <a:pt x="5624" y="24932"/>
                  <a:pt x="6718" y="26118"/>
                  <a:pt x="7782" y="27303"/>
                </a:cubicBezTo>
                <a:cubicBezTo>
                  <a:pt x="8086" y="27638"/>
                  <a:pt x="8390" y="28033"/>
                  <a:pt x="8724" y="28367"/>
                </a:cubicBezTo>
                <a:cubicBezTo>
                  <a:pt x="9636" y="29309"/>
                  <a:pt x="10548" y="30252"/>
                  <a:pt x="11521" y="31164"/>
                </a:cubicBezTo>
                <a:cubicBezTo>
                  <a:pt x="11825" y="31468"/>
                  <a:pt x="12189" y="31650"/>
                  <a:pt x="12585" y="31893"/>
                </a:cubicBezTo>
                <a:cubicBezTo>
                  <a:pt x="12695" y="31959"/>
                  <a:pt x="12805" y="31989"/>
                  <a:pt x="12912" y="31989"/>
                </a:cubicBezTo>
                <a:cubicBezTo>
                  <a:pt x="13101" y="31989"/>
                  <a:pt x="13281" y="31896"/>
                  <a:pt x="13436" y="31741"/>
                </a:cubicBezTo>
                <a:cubicBezTo>
                  <a:pt x="13618" y="31589"/>
                  <a:pt x="13800" y="31407"/>
                  <a:pt x="13861" y="31224"/>
                </a:cubicBezTo>
                <a:cubicBezTo>
                  <a:pt x="14196" y="30464"/>
                  <a:pt x="14621" y="29705"/>
                  <a:pt x="14895" y="28884"/>
                </a:cubicBezTo>
                <a:cubicBezTo>
                  <a:pt x="15776" y="26209"/>
                  <a:pt x="16566" y="23534"/>
                  <a:pt x="17417" y="20829"/>
                </a:cubicBezTo>
                <a:cubicBezTo>
                  <a:pt x="18056" y="18793"/>
                  <a:pt x="18573" y="16665"/>
                  <a:pt x="19424" y="14659"/>
                </a:cubicBezTo>
                <a:cubicBezTo>
                  <a:pt x="19576" y="14264"/>
                  <a:pt x="19636" y="13808"/>
                  <a:pt x="20001" y="13473"/>
                </a:cubicBezTo>
                <a:cubicBezTo>
                  <a:pt x="20153" y="13595"/>
                  <a:pt x="20305" y="13625"/>
                  <a:pt x="20396" y="13747"/>
                </a:cubicBezTo>
                <a:cubicBezTo>
                  <a:pt x="20761" y="14020"/>
                  <a:pt x="21095" y="14385"/>
                  <a:pt x="21430" y="14720"/>
                </a:cubicBezTo>
                <a:cubicBezTo>
                  <a:pt x="22281" y="15601"/>
                  <a:pt x="23071" y="16513"/>
                  <a:pt x="23861" y="17394"/>
                </a:cubicBezTo>
                <a:cubicBezTo>
                  <a:pt x="24439" y="18063"/>
                  <a:pt x="25047" y="18701"/>
                  <a:pt x="25655" y="19400"/>
                </a:cubicBezTo>
                <a:cubicBezTo>
                  <a:pt x="26263" y="20069"/>
                  <a:pt x="26840" y="20799"/>
                  <a:pt x="27478" y="21498"/>
                </a:cubicBezTo>
                <a:cubicBezTo>
                  <a:pt x="28299" y="22318"/>
                  <a:pt x="29181" y="23170"/>
                  <a:pt x="30062" y="23960"/>
                </a:cubicBezTo>
                <a:cubicBezTo>
                  <a:pt x="30670" y="24477"/>
                  <a:pt x="31400" y="25024"/>
                  <a:pt x="32068" y="25480"/>
                </a:cubicBezTo>
                <a:cubicBezTo>
                  <a:pt x="32340" y="25657"/>
                  <a:pt x="32583" y="25734"/>
                  <a:pt x="32798" y="25734"/>
                </a:cubicBezTo>
                <a:cubicBezTo>
                  <a:pt x="33209" y="25734"/>
                  <a:pt x="33521" y="25453"/>
                  <a:pt x="33740" y="25054"/>
                </a:cubicBezTo>
                <a:cubicBezTo>
                  <a:pt x="34044" y="24446"/>
                  <a:pt x="34318" y="23808"/>
                  <a:pt x="34500" y="23170"/>
                </a:cubicBezTo>
                <a:cubicBezTo>
                  <a:pt x="34743" y="22440"/>
                  <a:pt x="34895" y="21680"/>
                  <a:pt x="34986" y="20920"/>
                </a:cubicBezTo>
                <a:cubicBezTo>
                  <a:pt x="35108" y="20160"/>
                  <a:pt x="35199" y="19400"/>
                  <a:pt x="35290" y="18641"/>
                </a:cubicBezTo>
                <a:cubicBezTo>
                  <a:pt x="35381" y="18093"/>
                  <a:pt x="35442" y="17607"/>
                  <a:pt x="35533" y="17090"/>
                </a:cubicBezTo>
                <a:cubicBezTo>
                  <a:pt x="35655" y="16361"/>
                  <a:pt x="35807" y="15601"/>
                  <a:pt x="35898" y="14841"/>
                </a:cubicBezTo>
                <a:cubicBezTo>
                  <a:pt x="36020" y="13990"/>
                  <a:pt x="36111" y="13200"/>
                  <a:pt x="36202" y="12410"/>
                </a:cubicBezTo>
                <a:cubicBezTo>
                  <a:pt x="36354" y="11376"/>
                  <a:pt x="36506" y="10312"/>
                  <a:pt x="36658" y="9279"/>
                </a:cubicBezTo>
                <a:cubicBezTo>
                  <a:pt x="36810" y="8215"/>
                  <a:pt x="36962" y="7181"/>
                  <a:pt x="37175" y="6178"/>
                </a:cubicBezTo>
                <a:cubicBezTo>
                  <a:pt x="37205" y="5935"/>
                  <a:pt x="37327" y="5722"/>
                  <a:pt x="37387" y="5479"/>
                </a:cubicBezTo>
                <a:cubicBezTo>
                  <a:pt x="38026" y="6087"/>
                  <a:pt x="38634" y="6665"/>
                  <a:pt x="39242" y="7242"/>
                </a:cubicBezTo>
                <a:cubicBezTo>
                  <a:pt x="40427" y="8337"/>
                  <a:pt x="41582" y="9431"/>
                  <a:pt x="42737" y="10555"/>
                </a:cubicBezTo>
                <a:cubicBezTo>
                  <a:pt x="43254" y="11011"/>
                  <a:pt x="43771" y="11498"/>
                  <a:pt x="44257" y="11954"/>
                </a:cubicBezTo>
                <a:cubicBezTo>
                  <a:pt x="45412" y="12987"/>
                  <a:pt x="46506" y="13990"/>
                  <a:pt x="47661" y="15024"/>
                </a:cubicBezTo>
                <a:lnTo>
                  <a:pt x="49242" y="16391"/>
                </a:lnTo>
                <a:cubicBezTo>
                  <a:pt x="49850" y="16938"/>
                  <a:pt x="50488" y="17455"/>
                  <a:pt x="51096" y="18002"/>
                </a:cubicBezTo>
                <a:cubicBezTo>
                  <a:pt x="51461" y="18245"/>
                  <a:pt x="51765" y="18610"/>
                  <a:pt x="52099" y="18823"/>
                </a:cubicBezTo>
                <a:cubicBezTo>
                  <a:pt x="52338" y="18982"/>
                  <a:pt x="52531" y="19235"/>
                  <a:pt x="52880" y="19235"/>
                </a:cubicBezTo>
                <a:cubicBezTo>
                  <a:pt x="52930" y="19235"/>
                  <a:pt x="52984" y="19230"/>
                  <a:pt x="53041" y="19218"/>
                </a:cubicBezTo>
                <a:cubicBezTo>
                  <a:pt x="53193" y="18793"/>
                  <a:pt x="53436" y="18337"/>
                  <a:pt x="53528" y="17881"/>
                </a:cubicBezTo>
                <a:cubicBezTo>
                  <a:pt x="53680" y="17151"/>
                  <a:pt x="53771" y="16422"/>
                  <a:pt x="53832" y="15723"/>
                </a:cubicBezTo>
                <a:cubicBezTo>
                  <a:pt x="53923" y="14659"/>
                  <a:pt x="53953" y="13625"/>
                  <a:pt x="54044" y="12561"/>
                </a:cubicBezTo>
                <a:cubicBezTo>
                  <a:pt x="54075" y="11862"/>
                  <a:pt x="54105" y="11224"/>
                  <a:pt x="54105" y="10555"/>
                </a:cubicBezTo>
                <a:cubicBezTo>
                  <a:pt x="54136" y="8884"/>
                  <a:pt x="54196" y="7212"/>
                  <a:pt x="54196" y="5540"/>
                </a:cubicBezTo>
                <a:cubicBezTo>
                  <a:pt x="54196" y="3960"/>
                  <a:pt x="54136" y="2409"/>
                  <a:pt x="54105" y="859"/>
                </a:cubicBezTo>
                <a:cubicBezTo>
                  <a:pt x="54105" y="707"/>
                  <a:pt x="54075" y="555"/>
                  <a:pt x="54044" y="403"/>
                </a:cubicBezTo>
                <a:cubicBezTo>
                  <a:pt x="53984" y="190"/>
                  <a:pt x="53892" y="39"/>
                  <a:pt x="53649" y="8"/>
                </a:cubicBezTo>
                <a:cubicBezTo>
                  <a:pt x="53607" y="3"/>
                  <a:pt x="53567" y="1"/>
                  <a:pt x="535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7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881" y="1242770"/>
            <a:ext cx="5202677" cy="989400"/>
          </a:xfrm>
        </p:spPr>
        <p:txBody>
          <a:bodyPr/>
          <a:lstStyle/>
          <a:p>
            <a:pPr algn="ctr"/>
            <a:r>
              <a:rPr lang="en-US" dirty="0" smtClean="0"/>
              <a:t>MOBILE TECHNOLOGIES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313" y="2633075"/>
            <a:ext cx="6025812" cy="595200"/>
          </a:xfrm>
        </p:spPr>
        <p:txBody>
          <a:bodyPr/>
          <a:lstStyle/>
          <a:p>
            <a:r>
              <a:rPr lang="en-US" sz="3200" dirty="0"/>
              <a:t>– a technology used in cellular and other devices such</a:t>
            </a:r>
          </a:p>
          <a:p>
            <a:r>
              <a:rPr lang="en-US" sz="3200" dirty="0"/>
              <a:t>netbook, laptop, tablet, smartphones and etc.</a:t>
            </a:r>
            <a:endParaRPr lang="en-PH" sz="3200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6233791" y="1643675"/>
            <a:ext cx="2041500" cy="2223600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66" y="1643675"/>
            <a:ext cx="2371550" cy="23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05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0" name="Google Shape;4820;p75"/>
          <p:cNvSpPr/>
          <p:nvPr/>
        </p:nvSpPr>
        <p:spPr>
          <a:xfrm>
            <a:off x="5169834" y="3076375"/>
            <a:ext cx="2235900" cy="12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2" name="Google Shape;4822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KINDS OF OPERATING SYSTEM</a:t>
            </a:r>
            <a:endParaRPr dirty="0"/>
          </a:p>
        </p:txBody>
      </p:sp>
      <p:sp>
        <p:nvSpPr>
          <p:cNvPr id="4823" name="Google Shape;4823;p75"/>
          <p:cNvSpPr/>
          <p:nvPr/>
        </p:nvSpPr>
        <p:spPr>
          <a:xfrm>
            <a:off x="2148565" y="3076375"/>
            <a:ext cx="2235900" cy="12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4" name="Google Shape;4824;p75"/>
          <p:cNvSpPr txBox="1">
            <a:spLocks noGrp="1"/>
          </p:cNvSpPr>
          <p:nvPr>
            <p:ph type="subTitle" idx="1"/>
          </p:nvPr>
        </p:nvSpPr>
        <p:spPr>
          <a:xfrm>
            <a:off x="2102341" y="3266584"/>
            <a:ext cx="2328347" cy="7147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Symbian</a:t>
            </a:r>
            <a:endParaRPr sz="4000" dirty="0"/>
          </a:p>
        </p:txBody>
      </p:sp>
      <p:sp>
        <p:nvSpPr>
          <p:cNvPr id="4826" name="Google Shape;4826;p75"/>
          <p:cNvSpPr txBox="1">
            <a:spLocks noGrp="1"/>
          </p:cNvSpPr>
          <p:nvPr>
            <p:ph type="subTitle" idx="3"/>
          </p:nvPr>
        </p:nvSpPr>
        <p:spPr>
          <a:xfrm>
            <a:off x="5169834" y="3197731"/>
            <a:ext cx="2147750" cy="85244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 smtClean="0"/>
              <a:t>WebOS</a:t>
            </a:r>
            <a:endParaRPr sz="4400" dirty="0"/>
          </a:p>
        </p:txBody>
      </p:sp>
      <p:sp>
        <p:nvSpPr>
          <p:cNvPr id="4830" name="Google Shape;4830;p75"/>
          <p:cNvSpPr/>
          <p:nvPr/>
        </p:nvSpPr>
        <p:spPr>
          <a:xfrm>
            <a:off x="945100" y="1427250"/>
            <a:ext cx="2235900" cy="12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1" name="Google Shape;4831;p75"/>
          <p:cNvSpPr/>
          <p:nvPr/>
        </p:nvSpPr>
        <p:spPr>
          <a:xfrm>
            <a:off x="3454050" y="1427250"/>
            <a:ext cx="2235900" cy="12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2" name="Google Shape;4832;p75"/>
          <p:cNvSpPr/>
          <p:nvPr/>
        </p:nvSpPr>
        <p:spPr>
          <a:xfrm>
            <a:off x="5963000" y="1427250"/>
            <a:ext cx="2235900" cy="12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3" name="Google Shape;4833;p75"/>
          <p:cNvSpPr txBox="1">
            <a:spLocks noGrp="1"/>
          </p:cNvSpPr>
          <p:nvPr>
            <p:ph type="subTitle" idx="7"/>
          </p:nvPr>
        </p:nvSpPr>
        <p:spPr>
          <a:xfrm>
            <a:off x="1125697" y="1786575"/>
            <a:ext cx="18747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/>
              <a:t>iOS</a:t>
            </a:r>
            <a:endParaRPr sz="6600" dirty="0"/>
          </a:p>
        </p:txBody>
      </p:sp>
      <p:sp>
        <p:nvSpPr>
          <p:cNvPr id="4835" name="Google Shape;4835;p75"/>
          <p:cNvSpPr txBox="1">
            <a:spLocks noGrp="1"/>
          </p:cNvSpPr>
          <p:nvPr>
            <p:ph type="subTitle" idx="9"/>
          </p:nvPr>
        </p:nvSpPr>
        <p:spPr>
          <a:xfrm>
            <a:off x="3544345" y="1622675"/>
            <a:ext cx="2055303" cy="7829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Android</a:t>
            </a:r>
            <a:endParaRPr sz="4000" dirty="0"/>
          </a:p>
        </p:txBody>
      </p:sp>
      <p:sp>
        <p:nvSpPr>
          <p:cNvPr id="4837" name="Google Shape;4837;p75"/>
          <p:cNvSpPr txBox="1">
            <a:spLocks noGrp="1"/>
          </p:cNvSpPr>
          <p:nvPr>
            <p:ph type="subTitle" idx="14"/>
          </p:nvPr>
        </p:nvSpPr>
        <p:spPr>
          <a:xfrm>
            <a:off x="5750269" y="1571206"/>
            <a:ext cx="2661356" cy="9005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Blackberry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OS</a:t>
            </a:r>
            <a:endParaRPr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54"/>
          <p:cNvSpPr/>
          <p:nvPr/>
        </p:nvSpPr>
        <p:spPr>
          <a:xfrm>
            <a:off x="85375" y="3612800"/>
            <a:ext cx="11425" cy="16000"/>
          </a:xfrm>
          <a:custGeom>
            <a:avLst/>
            <a:gdLst/>
            <a:ahLst/>
            <a:cxnLst/>
            <a:rect l="l" t="t" r="r" b="b"/>
            <a:pathLst>
              <a:path w="457" h="640" extrusionOk="0">
                <a:moveTo>
                  <a:pt x="213" y="1"/>
                </a:moveTo>
                <a:cubicBezTo>
                  <a:pt x="213" y="1"/>
                  <a:pt x="183" y="1"/>
                  <a:pt x="92" y="31"/>
                </a:cubicBezTo>
                <a:cubicBezTo>
                  <a:pt x="152" y="183"/>
                  <a:pt x="152" y="305"/>
                  <a:pt x="183" y="457"/>
                </a:cubicBezTo>
                <a:cubicBezTo>
                  <a:pt x="152" y="457"/>
                  <a:pt x="61" y="457"/>
                  <a:pt x="0" y="487"/>
                </a:cubicBezTo>
                <a:cubicBezTo>
                  <a:pt x="0" y="548"/>
                  <a:pt x="31" y="609"/>
                  <a:pt x="31" y="639"/>
                </a:cubicBezTo>
                <a:cubicBezTo>
                  <a:pt x="183" y="609"/>
                  <a:pt x="304" y="609"/>
                  <a:pt x="456" y="609"/>
                </a:cubicBezTo>
                <a:cubicBezTo>
                  <a:pt x="365" y="396"/>
                  <a:pt x="304" y="183"/>
                  <a:pt x="213" y="1"/>
                </a:cubicBezTo>
                <a:close/>
              </a:path>
            </a:pathLst>
          </a:custGeom>
          <a:solidFill>
            <a:srgbClr val="FCBD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0" name="Google Shape;4160;p54"/>
          <p:cNvGrpSpPr/>
          <p:nvPr/>
        </p:nvGrpSpPr>
        <p:grpSpPr>
          <a:xfrm>
            <a:off x="1079423" y="1571757"/>
            <a:ext cx="2917275" cy="2041043"/>
            <a:chOff x="1202713" y="1755644"/>
            <a:chExt cx="2917275" cy="2041043"/>
          </a:xfrm>
        </p:grpSpPr>
        <p:grpSp>
          <p:nvGrpSpPr>
            <p:cNvPr id="4161" name="Google Shape;4161;p54"/>
            <p:cNvGrpSpPr/>
            <p:nvPr/>
          </p:nvGrpSpPr>
          <p:grpSpPr>
            <a:xfrm>
              <a:off x="1202717" y="1755644"/>
              <a:ext cx="2794703" cy="1812407"/>
              <a:chOff x="1202717" y="1755644"/>
              <a:chExt cx="2794703" cy="1812407"/>
            </a:xfrm>
          </p:grpSpPr>
          <p:grpSp>
            <p:nvGrpSpPr>
              <p:cNvPr id="4162" name="Google Shape;4162;p54"/>
              <p:cNvGrpSpPr/>
              <p:nvPr/>
            </p:nvGrpSpPr>
            <p:grpSpPr>
              <a:xfrm rot="-3707077">
                <a:off x="2467606" y="1878853"/>
                <a:ext cx="1098079" cy="1636894"/>
                <a:chOff x="324750" y="3502425"/>
                <a:chExt cx="1098050" cy="1636850"/>
              </a:xfrm>
            </p:grpSpPr>
            <p:sp>
              <p:nvSpPr>
                <p:cNvPr id="4163" name="Google Shape;4163;p54"/>
                <p:cNvSpPr/>
                <p:nvPr/>
              </p:nvSpPr>
              <p:spPr>
                <a:xfrm>
                  <a:off x="347525" y="3502425"/>
                  <a:ext cx="2282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" h="647" extrusionOk="0">
                      <a:moveTo>
                        <a:pt x="786" y="1"/>
                      </a:moveTo>
                      <a:cubicBezTo>
                        <a:pt x="589" y="1"/>
                        <a:pt x="462" y="64"/>
                        <a:pt x="335" y="191"/>
                      </a:cubicBezTo>
                      <a:cubicBezTo>
                        <a:pt x="291" y="258"/>
                        <a:pt x="213" y="358"/>
                        <a:pt x="115" y="358"/>
                      </a:cubicBezTo>
                      <a:cubicBezTo>
                        <a:pt x="79" y="358"/>
                        <a:pt x="41" y="345"/>
                        <a:pt x="1" y="312"/>
                      </a:cubicBezTo>
                      <a:lnTo>
                        <a:pt x="1" y="312"/>
                      </a:lnTo>
                      <a:cubicBezTo>
                        <a:pt x="1" y="403"/>
                        <a:pt x="31" y="464"/>
                        <a:pt x="62" y="525"/>
                      </a:cubicBezTo>
                      <a:cubicBezTo>
                        <a:pt x="183" y="586"/>
                        <a:pt x="335" y="616"/>
                        <a:pt x="457" y="647"/>
                      </a:cubicBezTo>
                      <a:cubicBezTo>
                        <a:pt x="609" y="434"/>
                        <a:pt x="761" y="252"/>
                        <a:pt x="913" y="8"/>
                      </a:cubicBezTo>
                      <a:cubicBezTo>
                        <a:pt x="867" y="3"/>
                        <a:pt x="825" y="1"/>
                        <a:pt x="78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54"/>
                <p:cNvSpPr/>
                <p:nvPr/>
              </p:nvSpPr>
              <p:spPr>
                <a:xfrm>
                  <a:off x="874900" y="4939575"/>
                  <a:ext cx="133775" cy="10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1" h="4068" extrusionOk="0">
                      <a:moveTo>
                        <a:pt x="882" y="0"/>
                      </a:moveTo>
                      <a:cubicBezTo>
                        <a:pt x="92" y="274"/>
                        <a:pt x="1" y="669"/>
                        <a:pt x="396" y="1338"/>
                      </a:cubicBezTo>
                      <a:cubicBezTo>
                        <a:pt x="791" y="1946"/>
                        <a:pt x="1308" y="2432"/>
                        <a:pt x="1885" y="2888"/>
                      </a:cubicBezTo>
                      <a:cubicBezTo>
                        <a:pt x="2725" y="3538"/>
                        <a:pt x="3589" y="4067"/>
                        <a:pt x="4670" y="4067"/>
                      </a:cubicBezTo>
                      <a:cubicBezTo>
                        <a:pt x="4802" y="4067"/>
                        <a:pt x="4938" y="4060"/>
                        <a:pt x="5077" y="4043"/>
                      </a:cubicBezTo>
                      <a:cubicBezTo>
                        <a:pt x="5320" y="3800"/>
                        <a:pt x="5350" y="3769"/>
                        <a:pt x="5259" y="3617"/>
                      </a:cubicBezTo>
                      <a:cubicBezTo>
                        <a:pt x="4955" y="2827"/>
                        <a:pt x="4499" y="2098"/>
                        <a:pt x="3709" y="1672"/>
                      </a:cubicBezTo>
                      <a:cubicBezTo>
                        <a:pt x="3101" y="1338"/>
                        <a:pt x="2493" y="1034"/>
                        <a:pt x="1885" y="699"/>
                      </a:cubicBezTo>
                      <a:cubicBezTo>
                        <a:pt x="1490" y="517"/>
                        <a:pt x="1186" y="244"/>
                        <a:pt x="8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54"/>
                <p:cNvSpPr/>
                <p:nvPr/>
              </p:nvSpPr>
              <p:spPr>
                <a:xfrm>
                  <a:off x="1296650" y="5078625"/>
                  <a:ext cx="126150" cy="6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6" h="2426" extrusionOk="0">
                      <a:moveTo>
                        <a:pt x="335" y="1"/>
                      </a:moveTo>
                      <a:cubicBezTo>
                        <a:pt x="213" y="153"/>
                        <a:pt x="91" y="305"/>
                        <a:pt x="0" y="487"/>
                      </a:cubicBezTo>
                      <a:cubicBezTo>
                        <a:pt x="183" y="639"/>
                        <a:pt x="335" y="821"/>
                        <a:pt x="517" y="943"/>
                      </a:cubicBezTo>
                      <a:cubicBezTo>
                        <a:pt x="1277" y="1338"/>
                        <a:pt x="2067" y="1673"/>
                        <a:pt x="2888" y="2037"/>
                      </a:cubicBezTo>
                      <a:cubicBezTo>
                        <a:pt x="3313" y="2262"/>
                        <a:pt x="3759" y="2426"/>
                        <a:pt x="4259" y="2426"/>
                      </a:cubicBezTo>
                      <a:cubicBezTo>
                        <a:pt x="4367" y="2426"/>
                        <a:pt x="4477" y="2418"/>
                        <a:pt x="4590" y="2402"/>
                      </a:cubicBezTo>
                      <a:cubicBezTo>
                        <a:pt x="4803" y="2280"/>
                        <a:pt x="5046" y="2128"/>
                        <a:pt x="5016" y="1733"/>
                      </a:cubicBezTo>
                      <a:cubicBezTo>
                        <a:pt x="4803" y="1034"/>
                        <a:pt x="4347" y="578"/>
                        <a:pt x="3648" y="366"/>
                      </a:cubicBezTo>
                      <a:cubicBezTo>
                        <a:pt x="3374" y="305"/>
                        <a:pt x="3101" y="305"/>
                        <a:pt x="2827" y="274"/>
                      </a:cubicBezTo>
                      <a:cubicBezTo>
                        <a:pt x="2432" y="214"/>
                        <a:pt x="2037" y="153"/>
                        <a:pt x="1611" y="122"/>
                      </a:cubicBezTo>
                      <a:cubicBezTo>
                        <a:pt x="1216" y="62"/>
                        <a:pt x="791" y="31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54"/>
                <p:cNvSpPr/>
                <p:nvPr/>
              </p:nvSpPr>
              <p:spPr>
                <a:xfrm>
                  <a:off x="713800" y="4751125"/>
                  <a:ext cx="108700" cy="7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8" h="3140" extrusionOk="0">
                      <a:moveTo>
                        <a:pt x="365" y="0"/>
                      </a:moveTo>
                      <a:cubicBezTo>
                        <a:pt x="244" y="152"/>
                        <a:pt x="153" y="243"/>
                        <a:pt x="1" y="395"/>
                      </a:cubicBezTo>
                      <a:cubicBezTo>
                        <a:pt x="153" y="608"/>
                        <a:pt x="274" y="760"/>
                        <a:pt x="365" y="912"/>
                      </a:cubicBezTo>
                      <a:cubicBezTo>
                        <a:pt x="609" y="1216"/>
                        <a:pt x="913" y="1459"/>
                        <a:pt x="1217" y="1763"/>
                      </a:cubicBezTo>
                      <a:cubicBezTo>
                        <a:pt x="1794" y="2432"/>
                        <a:pt x="2524" y="2888"/>
                        <a:pt x="3344" y="3070"/>
                      </a:cubicBezTo>
                      <a:cubicBezTo>
                        <a:pt x="3485" y="3098"/>
                        <a:pt x="3645" y="3139"/>
                        <a:pt x="3797" y="3139"/>
                      </a:cubicBezTo>
                      <a:cubicBezTo>
                        <a:pt x="3975" y="3139"/>
                        <a:pt x="4142" y="3084"/>
                        <a:pt x="4256" y="2888"/>
                      </a:cubicBezTo>
                      <a:cubicBezTo>
                        <a:pt x="4347" y="2037"/>
                        <a:pt x="3709" y="1003"/>
                        <a:pt x="2888" y="760"/>
                      </a:cubicBezTo>
                      <a:cubicBezTo>
                        <a:pt x="2280" y="517"/>
                        <a:pt x="1672" y="304"/>
                        <a:pt x="1065" y="91"/>
                      </a:cubicBezTo>
                      <a:cubicBezTo>
                        <a:pt x="852" y="31"/>
                        <a:pt x="578" y="31"/>
                        <a:pt x="3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54"/>
                <p:cNvSpPr/>
                <p:nvPr/>
              </p:nvSpPr>
              <p:spPr>
                <a:xfrm>
                  <a:off x="424275" y="4311150"/>
                  <a:ext cx="88000" cy="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3932" extrusionOk="0">
                      <a:moveTo>
                        <a:pt x="761" y="0"/>
                      </a:moveTo>
                      <a:cubicBezTo>
                        <a:pt x="305" y="0"/>
                        <a:pt x="153" y="274"/>
                        <a:pt x="1" y="669"/>
                      </a:cubicBezTo>
                      <a:cubicBezTo>
                        <a:pt x="335" y="1246"/>
                        <a:pt x="700" y="1854"/>
                        <a:pt x="1034" y="2493"/>
                      </a:cubicBezTo>
                      <a:cubicBezTo>
                        <a:pt x="1217" y="2888"/>
                        <a:pt x="1399" y="3283"/>
                        <a:pt x="1825" y="3496"/>
                      </a:cubicBezTo>
                      <a:cubicBezTo>
                        <a:pt x="2159" y="3648"/>
                        <a:pt x="2524" y="3830"/>
                        <a:pt x="2889" y="3921"/>
                      </a:cubicBezTo>
                      <a:cubicBezTo>
                        <a:pt x="2937" y="3928"/>
                        <a:pt x="2982" y="3932"/>
                        <a:pt x="3025" y="3932"/>
                      </a:cubicBezTo>
                      <a:cubicBezTo>
                        <a:pt x="3359" y="3932"/>
                        <a:pt x="3520" y="3725"/>
                        <a:pt x="3466" y="3374"/>
                      </a:cubicBezTo>
                      <a:cubicBezTo>
                        <a:pt x="3344" y="2918"/>
                        <a:pt x="3284" y="2432"/>
                        <a:pt x="2919" y="2098"/>
                      </a:cubicBezTo>
                      <a:cubicBezTo>
                        <a:pt x="2676" y="1794"/>
                        <a:pt x="2372" y="1520"/>
                        <a:pt x="2068" y="1216"/>
                      </a:cubicBezTo>
                      <a:cubicBezTo>
                        <a:pt x="1612" y="791"/>
                        <a:pt x="1186" y="365"/>
                        <a:pt x="7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54"/>
                <p:cNvSpPr/>
                <p:nvPr/>
              </p:nvSpPr>
              <p:spPr>
                <a:xfrm>
                  <a:off x="670500" y="4558100"/>
                  <a:ext cx="126150" cy="8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6" h="3223" extrusionOk="0">
                      <a:moveTo>
                        <a:pt x="335" y="1"/>
                      </a:moveTo>
                      <a:lnTo>
                        <a:pt x="31" y="305"/>
                      </a:lnTo>
                      <a:cubicBezTo>
                        <a:pt x="0" y="791"/>
                        <a:pt x="304" y="1034"/>
                        <a:pt x="608" y="1247"/>
                      </a:cubicBezTo>
                      <a:cubicBezTo>
                        <a:pt x="1368" y="1794"/>
                        <a:pt x="2128" y="2280"/>
                        <a:pt x="2918" y="2736"/>
                      </a:cubicBezTo>
                      <a:cubicBezTo>
                        <a:pt x="3404" y="3010"/>
                        <a:pt x="3982" y="3192"/>
                        <a:pt x="4560" y="3223"/>
                      </a:cubicBezTo>
                      <a:cubicBezTo>
                        <a:pt x="4772" y="3223"/>
                        <a:pt x="4985" y="3162"/>
                        <a:pt x="5046" y="2888"/>
                      </a:cubicBezTo>
                      <a:cubicBezTo>
                        <a:pt x="4681" y="2189"/>
                        <a:pt x="4256" y="1642"/>
                        <a:pt x="3465" y="1338"/>
                      </a:cubicBezTo>
                      <a:cubicBezTo>
                        <a:pt x="2584" y="1034"/>
                        <a:pt x="1794" y="609"/>
                        <a:pt x="942" y="214"/>
                      </a:cubicBezTo>
                      <a:cubicBezTo>
                        <a:pt x="760" y="153"/>
                        <a:pt x="578" y="62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54"/>
                <p:cNvSpPr/>
                <p:nvPr/>
              </p:nvSpPr>
              <p:spPr>
                <a:xfrm>
                  <a:off x="324750" y="4083925"/>
                  <a:ext cx="71450" cy="1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" h="4561" extrusionOk="0">
                      <a:moveTo>
                        <a:pt x="790" y="1"/>
                      </a:moveTo>
                      <a:cubicBezTo>
                        <a:pt x="152" y="1"/>
                        <a:pt x="0" y="214"/>
                        <a:pt x="152" y="852"/>
                      </a:cubicBezTo>
                      <a:cubicBezTo>
                        <a:pt x="365" y="1855"/>
                        <a:pt x="851" y="2828"/>
                        <a:pt x="1368" y="3740"/>
                      </a:cubicBezTo>
                      <a:cubicBezTo>
                        <a:pt x="1550" y="4104"/>
                        <a:pt x="1885" y="4378"/>
                        <a:pt x="2310" y="4560"/>
                      </a:cubicBezTo>
                      <a:cubicBezTo>
                        <a:pt x="2614" y="4378"/>
                        <a:pt x="2766" y="4074"/>
                        <a:pt x="2797" y="3679"/>
                      </a:cubicBezTo>
                      <a:cubicBezTo>
                        <a:pt x="2857" y="3193"/>
                        <a:pt x="2736" y="2706"/>
                        <a:pt x="2462" y="2281"/>
                      </a:cubicBezTo>
                      <a:cubicBezTo>
                        <a:pt x="2006" y="1612"/>
                        <a:pt x="1581" y="913"/>
                        <a:pt x="1186" y="244"/>
                      </a:cubicBezTo>
                      <a:cubicBezTo>
                        <a:pt x="1125" y="153"/>
                        <a:pt x="1064" y="92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54"/>
                <p:cNvSpPr/>
                <p:nvPr/>
              </p:nvSpPr>
              <p:spPr>
                <a:xfrm>
                  <a:off x="325500" y="4424375"/>
                  <a:ext cx="83150" cy="8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311" extrusionOk="0">
                      <a:moveTo>
                        <a:pt x="456" y="0"/>
                      </a:moveTo>
                      <a:cubicBezTo>
                        <a:pt x="274" y="213"/>
                        <a:pt x="152" y="395"/>
                        <a:pt x="1" y="608"/>
                      </a:cubicBezTo>
                      <a:lnTo>
                        <a:pt x="912" y="2310"/>
                      </a:lnTo>
                      <a:cubicBezTo>
                        <a:pt x="1064" y="2584"/>
                        <a:pt x="1247" y="2797"/>
                        <a:pt x="1520" y="2918"/>
                      </a:cubicBezTo>
                      <a:cubicBezTo>
                        <a:pt x="1855" y="3070"/>
                        <a:pt x="2189" y="3222"/>
                        <a:pt x="2554" y="3283"/>
                      </a:cubicBezTo>
                      <a:cubicBezTo>
                        <a:pt x="2619" y="3302"/>
                        <a:pt x="2683" y="3310"/>
                        <a:pt x="2744" y="3310"/>
                      </a:cubicBezTo>
                      <a:cubicBezTo>
                        <a:pt x="3080" y="3310"/>
                        <a:pt x="3325" y="3049"/>
                        <a:pt x="3222" y="2766"/>
                      </a:cubicBezTo>
                      <a:cubicBezTo>
                        <a:pt x="3162" y="2432"/>
                        <a:pt x="3040" y="2037"/>
                        <a:pt x="2858" y="1702"/>
                      </a:cubicBezTo>
                      <a:cubicBezTo>
                        <a:pt x="2706" y="1429"/>
                        <a:pt x="2523" y="1216"/>
                        <a:pt x="2280" y="1003"/>
                      </a:cubicBezTo>
                      <a:cubicBezTo>
                        <a:pt x="1855" y="699"/>
                        <a:pt x="1429" y="456"/>
                        <a:pt x="1034" y="183"/>
                      </a:cubicBezTo>
                      <a:cubicBezTo>
                        <a:pt x="882" y="91"/>
                        <a:pt x="639" y="61"/>
                        <a:pt x="45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54"/>
                <p:cNvSpPr/>
                <p:nvPr/>
              </p:nvSpPr>
              <p:spPr>
                <a:xfrm>
                  <a:off x="468350" y="4167600"/>
                  <a:ext cx="85150" cy="7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049" extrusionOk="0">
                      <a:moveTo>
                        <a:pt x="686" y="0"/>
                      </a:moveTo>
                      <a:cubicBezTo>
                        <a:pt x="623" y="0"/>
                        <a:pt x="557" y="9"/>
                        <a:pt x="487" y="28"/>
                      </a:cubicBezTo>
                      <a:cubicBezTo>
                        <a:pt x="31" y="484"/>
                        <a:pt x="1" y="636"/>
                        <a:pt x="366" y="1213"/>
                      </a:cubicBezTo>
                      <a:cubicBezTo>
                        <a:pt x="487" y="1396"/>
                        <a:pt x="609" y="1548"/>
                        <a:pt x="700" y="1760"/>
                      </a:cubicBezTo>
                      <a:cubicBezTo>
                        <a:pt x="1065" y="2399"/>
                        <a:pt x="1612" y="2763"/>
                        <a:pt x="2341" y="3007"/>
                      </a:cubicBezTo>
                      <a:cubicBezTo>
                        <a:pt x="2492" y="3034"/>
                        <a:pt x="2636" y="3049"/>
                        <a:pt x="2785" y="3049"/>
                      </a:cubicBezTo>
                      <a:cubicBezTo>
                        <a:pt x="2967" y="3049"/>
                        <a:pt x="3157" y="3026"/>
                        <a:pt x="3375" y="2976"/>
                      </a:cubicBezTo>
                      <a:cubicBezTo>
                        <a:pt x="3405" y="2855"/>
                        <a:pt x="3405" y="2763"/>
                        <a:pt x="3344" y="2672"/>
                      </a:cubicBezTo>
                      <a:cubicBezTo>
                        <a:pt x="3223" y="2247"/>
                        <a:pt x="3071" y="1821"/>
                        <a:pt x="2888" y="1456"/>
                      </a:cubicBezTo>
                      <a:cubicBezTo>
                        <a:pt x="2767" y="1213"/>
                        <a:pt x="2493" y="1031"/>
                        <a:pt x="2281" y="849"/>
                      </a:cubicBezTo>
                      <a:cubicBezTo>
                        <a:pt x="1977" y="605"/>
                        <a:pt x="1673" y="423"/>
                        <a:pt x="1308" y="241"/>
                      </a:cubicBezTo>
                      <a:cubicBezTo>
                        <a:pt x="1116" y="120"/>
                        <a:pt x="923" y="0"/>
                        <a:pt x="6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54"/>
                <p:cNvSpPr/>
                <p:nvPr/>
              </p:nvSpPr>
              <p:spPr>
                <a:xfrm>
                  <a:off x="439475" y="4726050"/>
                  <a:ext cx="82850" cy="7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" h="2928" extrusionOk="0">
                      <a:moveTo>
                        <a:pt x="396" y="0"/>
                      </a:moveTo>
                      <a:lnTo>
                        <a:pt x="1" y="395"/>
                      </a:lnTo>
                      <a:cubicBezTo>
                        <a:pt x="92" y="578"/>
                        <a:pt x="122" y="760"/>
                        <a:pt x="183" y="912"/>
                      </a:cubicBezTo>
                      <a:cubicBezTo>
                        <a:pt x="426" y="1307"/>
                        <a:pt x="700" y="1611"/>
                        <a:pt x="913" y="1946"/>
                      </a:cubicBezTo>
                      <a:cubicBezTo>
                        <a:pt x="1430" y="2681"/>
                        <a:pt x="2118" y="2928"/>
                        <a:pt x="2976" y="2928"/>
                      </a:cubicBezTo>
                      <a:cubicBezTo>
                        <a:pt x="3076" y="2928"/>
                        <a:pt x="3179" y="2925"/>
                        <a:pt x="3284" y="2918"/>
                      </a:cubicBezTo>
                      <a:cubicBezTo>
                        <a:pt x="3284" y="2736"/>
                        <a:pt x="3314" y="2584"/>
                        <a:pt x="3284" y="2432"/>
                      </a:cubicBezTo>
                      <a:lnTo>
                        <a:pt x="3040" y="1763"/>
                      </a:lnTo>
                      <a:cubicBezTo>
                        <a:pt x="2858" y="1246"/>
                        <a:pt x="2584" y="851"/>
                        <a:pt x="2007" y="699"/>
                      </a:cubicBezTo>
                      <a:cubicBezTo>
                        <a:pt x="1825" y="639"/>
                        <a:pt x="1703" y="578"/>
                        <a:pt x="1551" y="487"/>
                      </a:cubicBezTo>
                      <a:cubicBezTo>
                        <a:pt x="1186" y="335"/>
                        <a:pt x="761" y="152"/>
                        <a:pt x="3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54"/>
                <p:cNvSpPr/>
                <p:nvPr/>
              </p:nvSpPr>
              <p:spPr>
                <a:xfrm>
                  <a:off x="1122625" y="4944425"/>
                  <a:ext cx="843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2241" extrusionOk="0">
                      <a:moveTo>
                        <a:pt x="531" y="1"/>
                      </a:moveTo>
                      <a:cubicBezTo>
                        <a:pt x="265" y="1"/>
                        <a:pt x="158" y="138"/>
                        <a:pt x="1" y="475"/>
                      </a:cubicBezTo>
                      <a:cubicBezTo>
                        <a:pt x="354" y="1301"/>
                        <a:pt x="1910" y="2241"/>
                        <a:pt x="3001" y="2241"/>
                      </a:cubicBezTo>
                      <a:cubicBezTo>
                        <a:pt x="3035" y="2241"/>
                        <a:pt x="3068" y="2240"/>
                        <a:pt x="3101" y="2238"/>
                      </a:cubicBezTo>
                      <a:cubicBezTo>
                        <a:pt x="3375" y="2086"/>
                        <a:pt x="3375" y="1843"/>
                        <a:pt x="3344" y="1600"/>
                      </a:cubicBezTo>
                      <a:cubicBezTo>
                        <a:pt x="3283" y="1448"/>
                        <a:pt x="3192" y="1265"/>
                        <a:pt x="3192" y="1113"/>
                      </a:cubicBezTo>
                      <a:cubicBezTo>
                        <a:pt x="3192" y="749"/>
                        <a:pt x="2949" y="505"/>
                        <a:pt x="2736" y="232"/>
                      </a:cubicBezTo>
                      <a:cubicBezTo>
                        <a:pt x="2661" y="131"/>
                        <a:pt x="2502" y="72"/>
                        <a:pt x="2380" y="72"/>
                      </a:cubicBezTo>
                      <a:cubicBezTo>
                        <a:pt x="2355" y="72"/>
                        <a:pt x="2332" y="75"/>
                        <a:pt x="2311" y="80"/>
                      </a:cubicBezTo>
                      <a:cubicBezTo>
                        <a:pt x="2140" y="144"/>
                        <a:pt x="1969" y="167"/>
                        <a:pt x="1800" y="167"/>
                      </a:cubicBezTo>
                      <a:cubicBezTo>
                        <a:pt x="1486" y="167"/>
                        <a:pt x="1178" y="89"/>
                        <a:pt x="882" y="50"/>
                      </a:cubicBezTo>
                      <a:cubicBezTo>
                        <a:pt x="739" y="18"/>
                        <a:pt x="625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54"/>
                <p:cNvSpPr/>
                <p:nvPr/>
              </p:nvSpPr>
              <p:spPr>
                <a:xfrm>
                  <a:off x="616550" y="4277125"/>
                  <a:ext cx="80575" cy="7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3" h="2882" extrusionOk="0">
                      <a:moveTo>
                        <a:pt x="601" y="1"/>
                      </a:moveTo>
                      <a:cubicBezTo>
                        <a:pt x="455" y="1"/>
                        <a:pt x="326" y="63"/>
                        <a:pt x="213" y="176"/>
                      </a:cubicBezTo>
                      <a:cubicBezTo>
                        <a:pt x="61" y="328"/>
                        <a:pt x="0" y="510"/>
                        <a:pt x="61" y="753"/>
                      </a:cubicBezTo>
                      <a:cubicBezTo>
                        <a:pt x="91" y="814"/>
                        <a:pt x="182" y="936"/>
                        <a:pt x="213" y="1027"/>
                      </a:cubicBezTo>
                      <a:cubicBezTo>
                        <a:pt x="760" y="1878"/>
                        <a:pt x="1429" y="2547"/>
                        <a:pt x="2462" y="2759"/>
                      </a:cubicBezTo>
                      <a:cubicBezTo>
                        <a:pt x="2675" y="2790"/>
                        <a:pt x="2918" y="2851"/>
                        <a:pt x="3192" y="2881"/>
                      </a:cubicBezTo>
                      <a:cubicBezTo>
                        <a:pt x="3192" y="2638"/>
                        <a:pt x="3192" y="2547"/>
                        <a:pt x="3222" y="2425"/>
                      </a:cubicBezTo>
                      <a:cubicBezTo>
                        <a:pt x="2827" y="1179"/>
                        <a:pt x="1854" y="510"/>
                        <a:pt x="760" y="24"/>
                      </a:cubicBezTo>
                      <a:cubicBezTo>
                        <a:pt x="705" y="8"/>
                        <a:pt x="652" y="1"/>
                        <a:pt x="6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54"/>
                <p:cNvSpPr/>
                <p:nvPr/>
              </p:nvSpPr>
              <p:spPr>
                <a:xfrm>
                  <a:off x="580075" y="4446800"/>
                  <a:ext cx="89675" cy="6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2487" extrusionOk="0">
                      <a:moveTo>
                        <a:pt x="656" y="1"/>
                      </a:moveTo>
                      <a:cubicBezTo>
                        <a:pt x="581" y="1"/>
                        <a:pt x="505" y="14"/>
                        <a:pt x="426" y="45"/>
                      </a:cubicBezTo>
                      <a:cubicBezTo>
                        <a:pt x="0" y="501"/>
                        <a:pt x="0" y="623"/>
                        <a:pt x="426" y="1018"/>
                      </a:cubicBezTo>
                      <a:cubicBezTo>
                        <a:pt x="760" y="1383"/>
                        <a:pt x="1155" y="1687"/>
                        <a:pt x="1520" y="1930"/>
                      </a:cubicBezTo>
                      <a:cubicBezTo>
                        <a:pt x="2011" y="2257"/>
                        <a:pt x="2501" y="2486"/>
                        <a:pt x="3080" y="2486"/>
                      </a:cubicBezTo>
                      <a:cubicBezTo>
                        <a:pt x="3146" y="2486"/>
                        <a:pt x="3214" y="2483"/>
                        <a:pt x="3283" y="2477"/>
                      </a:cubicBezTo>
                      <a:cubicBezTo>
                        <a:pt x="3496" y="2325"/>
                        <a:pt x="3587" y="2173"/>
                        <a:pt x="3435" y="1930"/>
                      </a:cubicBezTo>
                      <a:lnTo>
                        <a:pt x="3313" y="1596"/>
                      </a:lnTo>
                      <a:cubicBezTo>
                        <a:pt x="3040" y="1140"/>
                        <a:pt x="2766" y="714"/>
                        <a:pt x="2219" y="562"/>
                      </a:cubicBezTo>
                      <a:cubicBezTo>
                        <a:pt x="1854" y="471"/>
                        <a:pt x="1550" y="319"/>
                        <a:pt x="1246" y="197"/>
                      </a:cubicBezTo>
                      <a:cubicBezTo>
                        <a:pt x="1066" y="107"/>
                        <a:pt x="870" y="1"/>
                        <a:pt x="6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54"/>
                <p:cNvSpPr/>
                <p:nvPr/>
              </p:nvSpPr>
              <p:spPr>
                <a:xfrm>
                  <a:off x="436450" y="4577875"/>
                  <a:ext cx="90450" cy="8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8" h="3438" extrusionOk="0">
                      <a:moveTo>
                        <a:pt x="274" y="0"/>
                      </a:moveTo>
                      <a:cubicBezTo>
                        <a:pt x="61" y="274"/>
                        <a:pt x="0" y="456"/>
                        <a:pt x="213" y="730"/>
                      </a:cubicBezTo>
                      <a:cubicBezTo>
                        <a:pt x="699" y="1398"/>
                        <a:pt x="1155" y="2037"/>
                        <a:pt x="1672" y="2675"/>
                      </a:cubicBezTo>
                      <a:cubicBezTo>
                        <a:pt x="2105" y="3166"/>
                        <a:pt x="2730" y="3437"/>
                        <a:pt x="3495" y="3437"/>
                      </a:cubicBezTo>
                      <a:cubicBezTo>
                        <a:pt x="3535" y="3437"/>
                        <a:pt x="3576" y="3436"/>
                        <a:pt x="3617" y="3435"/>
                      </a:cubicBezTo>
                      <a:cubicBezTo>
                        <a:pt x="3587" y="3192"/>
                        <a:pt x="3587" y="3040"/>
                        <a:pt x="3557" y="2918"/>
                      </a:cubicBezTo>
                      <a:cubicBezTo>
                        <a:pt x="3283" y="2432"/>
                        <a:pt x="3009" y="1976"/>
                        <a:pt x="2554" y="1641"/>
                      </a:cubicBezTo>
                      <a:cubicBezTo>
                        <a:pt x="1794" y="1064"/>
                        <a:pt x="1034" y="517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54"/>
                <p:cNvSpPr/>
                <p:nvPr/>
              </p:nvSpPr>
              <p:spPr>
                <a:xfrm>
                  <a:off x="1220650" y="4883250"/>
                  <a:ext cx="100325" cy="3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533" extrusionOk="0">
                      <a:moveTo>
                        <a:pt x="3059" y="1"/>
                      </a:moveTo>
                      <a:cubicBezTo>
                        <a:pt x="2976" y="1"/>
                        <a:pt x="2889" y="12"/>
                        <a:pt x="2797" y="35"/>
                      </a:cubicBezTo>
                      <a:cubicBezTo>
                        <a:pt x="2746" y="45"/>
                        <a:pt x="2692" y="48"/>
                        <a:pt x="2637" y="48"/>
                      </a:cubicBezTo>
                      <a:cubicBezTo>
                        <a:pt x="2527" y="48"/>
                        <a:pt x="2412" y="35"/>
                        <a:pt x="2311" y="35"/>
                      </a:cubicBezTo>
                      <a:lnTo>
                        <a:pt x="305" y="35"/>
                      </a:lnTo>
                      <a:cubicBezTo>
                        <a:pt x="213" y="126"/>
                        <a:pt x="92" y="247"/>
                        <a:pt x="1" y="430"/>
                      </a:cubicBezTo>
                      <a:cubicBezTo>
                        <a:pt x="153" y="551"/>
                        <a:pt x="244" y="673"/>
                        <a:pt x="396" y="764"/>
                      </a:cubicBezTo>
                      <a:cubicBezTo>
                        <a:pt x="609" y="886"/>
                        <a:pt x="821" y="977"/>
                        <a:pt x="1004" y="1038"/>
                      </a:cubicBezTo>
                      <a:cubicBezTo>
                        <a:pt x="1719" y="1285"/>
                        <a:pt x="2458" y="1532"/>
                        <a:pt x="3245" y="1532"/>
                      </a:cubicBezTo>
                      <a:cubicBezTo>
                        <a:pt x="3328" y="1532"/>
                        <a:pt x="3412" y="1530"/>
                        <a:pt x="3496" y="1524"/>
                      </a:cubicBezTo>
                      <a:cubicBezTo>
                        <a:pt x="3709" y="1524"/>
                        <a:pt x="3891" y="1493"/>
                        <a:pt x="4013" y="1281"/>
                      </a:cubicBezTo>
                      <a:lnTo>
                        <a:pt x="4013" y="734"/>
                      </a:lnTo>
                      <a:cubicBezTo>
                        <a:pt x="3952" y="673"/>
                        <a:pt x="3891" y="612"/>
                        <a:pt x="3861" y="551"/>
                      </a:cubicBezTo>
                      <a:cubicBezTo>
                        <a:pt x="3688" y="206"/>
                        <a:pt x="3415" y="1"/>
                        <a:pt x="3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54"/>
                <p:cNvSpPr/>
                <p:nvPr/>
              </p:nvSpPr>
              <p:spPr>
                <a:xfrm>
                  <a:off x="1062600" y="4780000"/>
                  <a:ext cx="9197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041" extrusionOk="0">
                      <a:moveTo>
                        <a:pt x="456" y="0"/>
                      </a:moveTo>
                      <a:cubicBezTo>
                        <a:pt x="244" y="122"/>
                        <a:pt x="0" y="243"/>
                        <a:pt x="0" y="547"/>
                      </a:cubicBezTo>
                      <a:cubicBezTo>
                        <a:pt x="92" y="851"/>
                        <a:pt x="304" y="1003"/>
                        <a:pt x="578" y="1125"/>
                      </a:cubicBezTo>
                      <a:cubicBezTo>
                        <a:pt x="1307" y="1429"/>
                        <a:pt x="2098" y="1733"/>
                        <a:pt x="2858" y="1976"/>
                      </a:cubicBezTo>
                      <a:cubicBezTo>
                        <a:pt x="2970" y="2014"/>
                        <a:pt x="3088" y="2041"/>
                        <a:pt x="3204" y="2041"/>
                      </a:cubicBezTo>
                      <a:cubicBezTo>
                        <a:pt x="3371" y="2041"/>
                        <a:pt x="3535" y="1985"/>
                        <a:pt x="3678" y="1824"/>
                      </a:cubicBezTo>
                      <a:cubicBezTo>
                        <a:pt x="3678" y="1186"/>
                        <a:pt x="3587" y="882"/>
                        <a:pt x="3161" y="456"/>
                      </a:cubicBezTo>
                      <a:cubicBezTo>
                        <a:pt x="2250" y="365"/>
                        <a:pt x="1307" y="365"/>
                        <a:pt x="45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54"/>
                <p:cNvSpPr/>
                <p:nvPr/>
              </p:nvSpPr>
              <p:spPr>
                <a:xfrm>
                  <a:off x="457725" y="4500350"/>
                  <a:ext cx="85125" cy="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3077" extrusionOk="0">
                      <a:moveTo>
                        <a:pt x="335" y="1"/>
                      </a:moveTo>
                      <a:cubicBezTo>
                        <a:pt x="213" y="153"/>
                        <a:pt x="122" y="214"/>
                        <a:pt x="0" y="365"/>
                      </a:cubicBezTo>
                      <a:cubicBezTo>
                        <a:pt x="426" y="943"/>
                        <a:pt x="882" y="1429"/>
                        <a:pt x="1247" y="1976"/>
                      </a:cubicBezTo>
                      <a:cubicBezTo>
                        <a:pt x="1642" y="2493"/>
                        <a:pt x="2098" y="2828"/>
                        <a:pt x="2736" y="3040"/>
                      </a:cubicBezTo>
                      <a:cubicBezTo>
                        <a:pt x="2836" y="3063"/>
                        <a:pt x="2924" y="3077"/>
                        <a:pt x="3006" y="3077"/>
                      </a:cubicBezTo>
                      <a:cubicBezTo>
                        <a:pt x="3147" y="3077"/>
                        <a:pt x="3270" y="3034"/>
                        <a:pt x="3405" y="2919"/>
                      </a:cubicBezTo>
                      <a:cubicBezTo>
                        <a:pt x="3313" y="2280"/>
                        <a:pt x="3162" y="1612"/>
                        <a:pt x="2462" y="1277"/>
                      </a:cubicBezTo>
                      <a:cubicBezTo>
                        <a:pt x="2006" y="1004"/>
                        <a:pt x="1581" y="761"/>
                        <a:pt x="1125" y="487"/>
                      </a:cubicBezTo>
                      <a:cubicBezTo>
                        <a:pt x="882" y="335"/>
                        <a:pt x="608" y="153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54"/>
                <p:cNvSpPr/>
                <p:nvPr/>
              </p:nvSpPr>
              <p:spPr>
                <a:xfrm>
                  <a:off x="920500" y="4846100"/>
                  <a:ext cx="81325" cy="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" h="2343" extrusionOk="0">
                      <a:moveTo>
                        <a:pt x="365" y="1"/>
                      </a:moveTo>
                      <a:cubicBezTo>
                        <a:pt x="244" y="62"/>
                        <a:pt x="152" y="183"/>
                        <a:pt x="61" y="244"/>
                      </a:cubicBezTo>
                      <a:cubicBezTo>
                        <a:pt x="0" y="548"/>
                        <a:pt x="92" y="791"/>
                        <a:pt x="274" y="943"/>
                      </a:cubicBezTo>
                      <a:cubicBezTo>
                        <a:pt x="517" y="1156"/>
                        <a:pt x="760" y="1399"/>
                        <a:pt x="1003" y="1581"/>
                      </a:cubicBezTo>
                      <a:cubicBezTo>
                        <a:pt x="1588" y="1990"/>
                        <a:pt x="2172" y="2343"/>
                        <a:pt x="2891" y="2343"/>
                      </a:cubicBezTo>
                      <a:cubicBezTo>
                        <a:pt x="2920" y="2343"/>
                        <a:pt x="2949" y="2342"/>
                        <a:pt x="2979" y="2341"/>
                      </a:cubicBezTo>
                      <a:cubicBezTo>
                        <a:pt x="3222" y="2128"/>
                        <a:pt x="3253" y="2037"/>
                        <a:pt x="3222" y="1885"/>
                      </a:cubicBezTo>
                      <a:cubicBezTo>
                        <a:pt x="3101" y="1581"/>
                        <a:pt x="2979" y="1277"/>
                        <a:pt x="2827" y="1004"/>
                      </a:cubicBezTo>
                      <a:cubicBezTo>
                        <a:pt x="2675" y="791"/>
                        <a:pt x="2493" y="609"/>
                        <a:pt x="2189" y="517"/>
                      </a:cubicBezTo>
                      <a:cubicBezTo>
                        <a:pt x="1611" y="365"/>
                        <a:pt x="1003" y="183"/>
                        <a:pt x="36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54"/>
                <p:cNvSpPr/>
                <p:nvPr/>
              </p:nvSpPr>
              <p:spPr>
                <a:xfrm>
                  <a:off x="549150" y="4334675"/>
                  <a:ext cx="78050" cy="6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2449" extrusionOk="0">
                      <a:moveTo>
                        <a:pt x="417" y="0"/>
                      </a:moveTo>
                      <a:cubicBezTo>
                        <a:pt x="334" y="0"/>
                        <a:pt x="253" y="26"/>
                        <a:pt x="173" y="93"/>
                      </a:cubicBezTo>
                      <a:cubicBezTo>
                        <a:pt x="1" y="1040"/>
                        <a:pt x="1645" y="2448"/>
                        <a:pt x="2853" y="2448"/>
                      </a:cubicBezTo>
                      <a:cubicBezTo>
                        <a:pt x="2924" y="2448"/>
                        <a:pt x="2993" y="2443"/>
                        <a:pt x="3061" y="2433"/>
                      </a:cubicBezTo>
                      <a:cubicBezTo>
                        <a:pt x="3091" y="2403"/>
                        <a:pt x="3091" y="2372"/>
                        <a:pt x="3122" y="2281"/>
                      </a:cubicBezTo>
                      <a:lnTo>
                        <a:pt x="3122" y="2160"/>
                      </a:lnTo>
                      <a:cubicBezTo>
                        <a:pt x="3061" y="1491"/>
                        <a:pt x="2666" y="1005"/>
                        <a:pt x="2058" y="701"/>
                      </a:cubicBezTo>
                      <a:cubicBezTo>
                        <a:pt x="1602" y="488"/>
                        <a:pt x="1146" y="305"/>
                        <a:pt x="751" y="93"/>
                      </a:cubicBezTo>
                      <a:cubicBezTo>
                        <a:pt x="632" y="42"/>
                        <a:pt x="522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54"/>
                <p:cNvSpPr/>
                <p:nvPr/>
              </p:nvSpPr>
              <p:spPr>
                <a:xfrm>
                  <a:off x="855900" y="4736675"/>
                  <a:ext cx="68425" cy="5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" h="2264" extrusionOk="0">
                      <a:moveTo>
                        <a:pt x="943" y="1"/>
                      </a:moveTo>
                      <a:cubicBezTo>
                        <a:pt x="305" y="31"/>
                        <a:pt x="1" y="730"/>
                        <a:pt x="305" y="1125"/>
                      </a:cubicBezTo>
                      <a:cubicBezTo>
                        <a:pt x="761" y="1794"/>
                        <a:pt x="1429" y="2098"/>
                        <a:pt x="2159" y="2250"/>
                      </a:cubicBezTo>
                      <a:cubicBezTo>
                        <a:pt x="2220" y="2260"/>
                        <a:pt x="2277" y="2264"/>
                        <a:pt x="2336" y="2264"/>
                      </a:cubicBezTo>
                      <a:cubicBezTo>
                        <a:pt x="2453" y="2264"/>
                        <a:pt x="2574" y="2250"/>
                        <a:pt x="2736" y="2250"/>
                      </a:cubicBezTo>
                      <a:cubicBezTo>
                        <a:pt x="2493" y="1125"/>
                        <a:pt x="1976" y="366"/>
                        <a:pt x="9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83" name="Google Shape;4183;p54"/>
              <p:cNvGrpSpPr/>
              <p:nvPr/>
            </p:nvGrpSpPr>
            <p:grpSpPr>
              <a:xfrm rot="1827462">
                <a:off x="1274354" y="2009012"/>
                <a:ext cx="1162796" cy="599199"/>
                <a:chOff x="815070" y="2882585"/>
                <a:chExt cx="1162801" cy="599201"/>
              </a:xfrm>
            </p:grpSpPr>
            <p:sp>
              <p:nvSpPr>
                <p:cNvPr id="4184" name="Google Shape;4184;p54"/>
                <p:cNvSpPr/>
                <p:nvPr/>
              </p:nvSpPr>
              <p:spPr>
                <a:xfrm rot="8100000">
                  <a:off x="1666058" y="3247594"/>
                  <a:ext cx="44100" cy="2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" h="927" extrusionOk="0">
                      <a:moveTo>
                        <a:pt x="1003" y="0"/>
                      </a:moveTo>
                      <a:cubicBezTo>
                        <a:pt x="1095" y="183"/>
                        <a:pt x="1125" y="304"/>
                        <a:pt x="1216" y="487"/>
                      </a:cubicBezTo>
                      <a:cubicBezTo>
                        <a:pt x="943" y="426"/>
                        <a:pt x="760" y="335"/>
                        <a:pt x="608" y="304"/>
                      </a:cubicBezTo>
                      <a:cubicBezTo>
                        <a:pt x="395" y="396"/>
                        <a:pt x="183" y="456"/>
                        <a:pt x="0" y="548"/>
                      </a:cubicBezTo>
                      <a:cubicBezTo>
                        <a:pt x="0" y="639"/>
                        <a:pt x="31" y="760"/>
                        <a:pt x="0" y="882"/>
                      </a:cubicBezTo>
                      <a:cubicBezTo>
                        <a:pt x="335" y="882"/>
                        <a:pt x="608" y="912"/>
                        <a:pt x="912" y="912"/>
                      </a:cubicBezTo>
                      <a:cubicBezTo>
                        <a:pt x="1034" y="912"/>
                        <a:pt x="1155" y="927"/>
                        <a:pt x="1273" y="927"/>
                      </a:cubicBezTo>
                      <a:cubicBezTo>
                        <a:pt x="1450" y="927"/>
                        <a:pt x="1617" y="894"/>
                        <a:pt x="1763" y="730"/>
                      </a:cubicBezTo>
                      <a:cubicBezTo>
                        <a:pt x="1763" y="639"/>
                        <a:pt x="1733" y="578"/>
                        <a:pt x="1702" y="487"/>
                      </a:cubicBezTo>
                      <a:cubicBezTo>
                        <a:pt x="1606" y="525"/>
                        <a:pt x="1523" y="636"/>
                        <a:pt x="1428" y="636"/>
                      </a:cubicBezTo>
                      <a:cubicBezTo>
                        <a:pt x="1373" y="636"/>
                        <a:pt x="1314" y="599"/>
                        <a:pt x="1247" y="487"/>
                      </a:cubicBezTo>
                      <a:cubicBezTo>
                        <a:pt x="1277" y="456"/>
                        <a:pt x="1307" y="365"/>
                        <a:pt x="1398" y="274"/>
                      </a:cubicBezTo>
                      <a:cubicBezTo>
                        <a:pt x="1277" y="183"/>
                        <a:pt x="1216" y="122"/>
                        <a:pt x="100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54"/>
                <p:cNvSpPr/>
                <p:nvPr/>
              </p:nvSpPr>
              <p:spPr>
                <a:xfrm rot="8100000">
                  <a:off x="1676196" y="3203880"/>
                  <a:ext cx="19775" cy="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" h="1339" extrusionOk="0">
                      <a:moveTo>
                        <a:pt x="274" y="1"/>
                      </a:moveTo>
                      <a:cubicBezTo>
                        <a:pt x="152" y="274"/>
                        <a:pt x="91" y="457"/>
                        <a:pt x="0" y="609"/>
                      </a:cubicBezTo>
                      <a:cubicBezTo>
                        <a:pt x="152" y="761"/>
                        <a:pt x="304" y="882"/>
                        <a:pt x="456" y="1034"/>
                      </a:cubicBezTo>
                      <a:cubicBezTo>
                        <a:pt x="335" y="1156"/>
                        <a:pt x="274" y="1186"/>
                        <a:pt x="183" y="1277"/>
                      </a:cubicBezTo>
                      <a:cubicBezTo>
                        <a:pt x="183" y="1308"/>
                        <a:pt x="243" y="1308"/>
                        <a:pt x="243" y="1338"/>
                      </a:cubicBezTo>
                      <a:cubicBezTo>
                        <a:pt x="395" y="1338"/>
                        <a:pt x="547" y="1338"/>
                        <a:pt x="790" y="1308"/>
                      </a:cubicBezTo>
                      <a:cubicBezTo>
                        <a:pt x="486" y="882"/>
                        <a:pt x="608" y="396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54"/>
                <p:cNvSpPr/>
                <p:nvPr/>
              </p:nvSpPr>
              <p:spPr>
                <a:xfrm rot="8100000">
                  <a:off x="1810751" y="2945395"/>
                  <a:ext cx="24350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468" extrusionOk="0">
                      <a:moveTo>
                        <a:pt x="644" y="0"/>
                      </a:moveTo>
                      <a:cubicBezTo>
                        <a:pt x="253" y="0"/>
                        <a:pt x="49" y="78"/>
                        <a:pt x="0" y="467"/>
                      </a:cubicBezTo>
                      <a:cubicBezTo>
                        <a:pt x="304" y="315"/>
                        <a:pt x="639" y="163"/>
                        <a:pt x="973" y="11"/>
                      </a:cubicBezTo>
                      <a:cubicBezTo>
                        <a:pt x="851" y="5"/>
                        <a:pt x="742" y="0"/>
                        <a:pt x="6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54"/>
                <p:cNvSpPr/>
                <p:nvPr/>
              </p:nvSpPr>
              <p:spPr>
                <a:xfrm rot="8100000">
                  <a:off x="1813566" y="2910272"/>
                  <a:ext cx="1370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670" extrusionOk="0">
                      <a:moveTo>
                        <a:pt x="365" y="1"/>
                      </a:moveTo>
                      <a:cubicBezTo>
                        <a:pt x="213" y="31"/>
                        <a:pt x="91" y="62"/>
                        <a:pt x="91" y="62"/>
                      </a:cubicBezTo>
                      <a:cubicBezTo>
                        <a:pt x="61" y="213"/>
                        <a:pt x="0" y="335"/>
                        <a:pt x="0" y="396"/>
                      </a:cubicBezTo>
                      <a:cubicBezTo>
                        <a:pt x="30" y="517"/>
                        <a:pt x="91" y="609"/>
                        <a:pt x="152" y="669"/>
                      </a:cubicBezTo>
                      <a:cubicBezTo>
                        <a:pt x="304" y="548"/>
                        <a:pt x="395" y="426"/>
                        <a:pt x="547" y="305"/>
                      </a:cubicBezTo>
                      <a:lnTo>
                        <a:pt x="304" y="305"/>
                      </a:lnTo>
                      <a:cubicBezTo>
                        <a:pt x="334" y="183"/>
                        <a:pt x="334" y="62"/>
                        <a:pt x="36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54"/>
                <p:cNvSpPr/>
                <p:nvPr/>
              </p:nvSpPr>
              <p:spPr>
                <a:xfrm rot="8100000">
                  <a:off x="1094017" y="2942667"/>
                  <a:ext cx="135299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2" h="1947" extrusionOk="0">
                      <a:moveTo>
                        <a:pt x="683" y="0"/>
                      </a:moveTo>
                      <a:cubicBezTo>
                        <a:pt x="389" y="0"/>
                        <a:pt x="265" y="144"/>
                        <a:pt x="122" y="548"/>
                      </a:cubicBezTo>
                      <a:cubicBezTo>
                        <a:pt x="1" y="943"/>
                        <a:pt x="62" y="1065"/>
                        <a:pt x="548" y="1308"/>
                      </a:cubicBezTo>
                      <a:cubicBezTo>
                        <a:pt x="1338" y="1673"/>
                        <a:pt x="2189" y="1794"/>
                        <a:pt x="3040" y="1855"/>
                      </a:cubicBezTo>
                      <a:cubicBezTo>
                        <a:pt x="3436" y="1916"/>
                        <a:pt x="3770" y="1946"/>
                        <a:pt x="4104" y="1946"/>
                      </a:cubicBezTo>
                      <a:cubicBezTo>
                        <a:pt x="4621" y="1946"/>
                        <a:pt x="5107" y="1916"/>
                        <a:pt x="5381" y="1460"/>
                      </a:cubicBezTo>
                      <a:cubicBezTo>
                        <a:pt x="5381" y="1399"/>
                        <a:pt x="5411" y="1399"/>
                        <a:pt x="5290" y="1339"/>
                      </a:cubicBezTo>
                      <a:cubicBezTo>
                        <a:pt x="5290" y="1339"/>
                        <a:pt x="5259" y="1308"/>
                        <a:pt x="5259" y="1247"/>
                      </a:cubicBezTo>
                      <a:cubicBezTo>
                        <a:pt x="4847" y="600"/>
                        <a:pt x="4349" y="152"/>
                        <a:pt x="3518" y="152"/>
                      </a:cubicBezTo>
                      <a:cubicBezTo>
                        <a:pt x="3491" y="152"/>
                        <a:pt x="3463" y="152"/>
                        <a:pt x="3436" y="153"/>
                      </a:cubicBezTo>
                      <a:cubicBezTo>
                        <a:pt x="3094" y="166"/>
                        <a:pt x="2742" y="185"/>
                        <a:pt x="2385" y="185"/>
                      </a:cubicBezTo>
                      <a:cubicBezTo>
                        <a:pt x="1916" y="185"/>
                        <a:pt x="1440" y="152"/>
                        <a:pt x="973" y="31"/>
                      </a:cubicBezTo>
                      <a:cubicBezTo>
                        <a:pt x="861" y="12"/>
                        <a:pt x="765" y="0"/>
                        <a:pt x="6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54"/>
                <p:cNvSpPr/>
                <p:nvPr/>
              </p:nvSpPr>
              <p:spPr>
                <a:xfrm rot="8100000">
                  <a:off x="1219674" y="3272989"/>
                  <a:ext cx="106424" cy="53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" h="2129" extrusionOk="0">
                      <a:moveTo>
                        <a:pt x="913" y="1"/>
                      </a:moveTo>
                      <a:cubicBezTo>
                        <a:pt x="457" y="31"/>
                        <a:pt x="122" y="335"/>
                        <a:pt x="62" y="730"/>
                      </a:cubicBezTo>
                      <a:cubicBezTo>
                        <a:pt x="1" y="1004"/>
                        <a:pt x="122" y="1247"/>
                        <a:pt x="609" y="1429"/>
                      </a:cubicBezTo>
                      <a:cubicBezTo>
                        <a:pt x="1217" y="1672"/>
                        <a:pt x="1794" y="1855"/>
                        <a:pt x="2402" y="2007"/>
                      </a:cubicBezTo>
                      <a:cubicBezTo>
                        <a:pt x="2647" y="2084"/>
                        <a:pt x="2898" y="2129"/>
                        <a:pt x="3150" y="2129"/>
                      </a:cubicBezTo>
                      <a:cubicBezTo>
                        <a:pt x="3491" y="2129"/>
                        <a:pt x="3833" y="2047"/>
                        <a:pt x="4165" y="1855"/>
                      </a:cubicBezTo>
                      <a:cubicBezTo>
                        <a:pt x="4256" y="1520"/>
                        <a:pt x="4256" y="1520"/>
                        <a:pt x="4104" y="1247"/>
                      </a:cubicBezTo>
                      <a:cubicBezTo>
                        <a:pt x="4043" y="1095"/>
                        <a:pt x="3952" y="912"/>
                        <a:pt x="3831" y="791"/>
                      </a:cubicBezTo>
                      <a:cubicBezTo>
                        <a:pt x="3527" y="426"/>
                        <a:pt x="3223" y="122"/>
                        <a:pt x="2736" y="61"/>
                      </a:cubicBezTo>
                      <a:cubicBezTo>
                        <a:pt x="2250" y="31"/>
                        <a:pt x="1703" y="31"/>
                        <a:pt x="12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54"/>
                <p:cNvSpPr/>
                <p:nvPr/>
              </p:nvSpPr>
              <p:spPr>
                <a:xfrm rot="8100000">
                  <a:off x="1051815" y="3055044"/>
                  <a:ext cx="131474" cy="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9" h="1679" extrusionOk="0">
                      <a:moveTo>
                        <a:pt x="3861" y="0"/>
                      </a:moveTo>
                      <a:cubicBezTo>
                        <a:pt x="3768" y="0"/>
                        <a:pt x="3676" y="10"/>
                        <a:pt x="3587" y="31"/>
                      </a:cubicBezTo>
                      <a:cubicBezTo>
                        <a:pt x="3040" y="153"/>
                        <a:pt x="2493" y="275"/>
                        <a:pt x="1915" y="335"/>
                      </a:cubicBezTo>
                      <a:cubicBezTo>
                        <a:pt x="1368" y="396"/>
                        <a:pt x="851" y="396"/>
                        <a:pt x="274" y="457"/>
                      </a:cubicBezTo>
                      <a:cubicBezTo>
                        <a:pt x="152" y="670"/>
                        <a:pt x="91" y="913"/>
                        <a:pt x="0" y="1095"/>
                      </a:cubicBezTo>
                      <a:cubicBezTo>
                        <a:pt x="152" y="1217"/>
                        <a:pt x="243" y="1278"/>
                        <a:pt x="304" y="1278"/>
                      </a:cubicBezTo>
                      <a:cubicBezTo>
                        <a:pt x="1034" y="1399"/>
                        <a:pt x="1733" y="1521"/>
                        <a:pt x="2432" y="1582"/>
                      </a:cubicBezTo>
                      <a:cubicBezTo>
                        <a:pt x="2827" y="1612"/>
                        <a:pt x="3161" y="1612"/>
                        <a:pt x="3556" y="1673"/>
                      </a:cubicBezTo>
                      <a:cubicBezTo>
                        <a:pt x="3615" y="1677"/>
                        <a:pt x="3674" y="1679"/>
                        <a:pt x="3733" y="1679"/>
                      </a:cubicBezTo>
                      <a:cubicBezTo>
                        <a:pt x="4129" y="1679"/>
                        <a:pt x="4519" y="1592"/>
                        <a:pt x="4863" y="1460"/>
                      </a:cubicBezTo>
                      <a:cubicBezTo>
                        <a:pt x="5107" y="1399"/>
                        <a:pt x="5259" y="1247"/>
                        <a:pt x="5259" y="943"/>
                      </a:cubicBezTo>
                      <a:lnTo>
                        <a:pt x="5015" y="609"/>
                      </a:lnTo>
                      <a:cubicBezTo>
                        <a:pt x="4764" y="232"/>
                        <a:pt x="4305" y="0"/>
                        <a:pt x="38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54"/>
                <p:cNvSpPr/>
                <p:nvPr/>
              </p:nvSpPr>
              <p:spPr>
                <a:xfrm rot="8100000">
                  <a:off x="989363" y="3349018"/>
                  <a:ext cx="141349" cy="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4" h="1543" extrusionOk="0">
                      <a:moveTo>
                        <a:pt x="4138" y="0"/>
                      </a:moveTo>
                      <a:cubicBezTo>
                        <a:pt x="4052" y="0"/>
                        <a:pt x="3960" y="12"/>
                        <a:pt x="3861" y="38"/>
                      </a:cubicBezTo>
                      <a:cubicBezTo>
                        <a:pt x="3587" y="99"/>
                        <a:pt x="3253" y="159"/>
                        <a:pt x="2949" y="159"/>
                      </a:cubicBezTo>
                      <a:cubicBezTo>
                        <a:pt x="2280" y="190"/>
                        <a:pt x="1642" y="220"/>
                        <a:pt x="943" y="251"/>
                      </a:cubicBezTo>
                      <a:cubicBezTo>
                        <a:pt x="669" y="311"/>
                        <a:pt x="456" y="372"/>
                        <a:pt x="183" y="403"/>
                      </a:cubicBezTo>
                      <a:cubicBezTo>
                        <a:pt x="122" y="524"/>
                        <a:pt x="31" y="646"/>
                        <a:pt x="0" y="767"/>
                      </a:cubicBezTo>
                      <a:cubicBezTo>
                        <a:pt x="274" y="1071"/>
                        <a:pt x="304" y="1102"/>
                        <a:pt x="791" y="1132"/>
                      </a:cubicBezTo>
                      <a:cubicBezTo>
                        <a:pt x="1846" y="1291"/>
                        <a:pt x="2889" y="1542"/>
                        <a:pt x="3952" y="1542"/>
                      </a:cubicBezTo>
                      <a:cubicBezTo>
                        <a:pt x="4512" y="1542"/>
                        <a:pt x="5078" y="1473"/>
                        <a:pt x="5654" y="1284"/>
                      </a:cubicBezTo>
                      <a:cubicBezTo>
                        <a:pt x="5472" y="1011"/>
                        <a:pt x="5350" y="707"/>
                        <a:pt x="5137" y="524"/>
                      </a:cubicBezTo>
                      <a:cubicBezTo>
                        <a:pt x="4835" y="273"/>
                        <a:pt x="4554" y="0"/>
                        <a:pt x="41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54"/>
                <p:cNvSpPr/>
                <p:nvPr/>
              </p:nvSpPr>
              <p:spPr>
                <a:xfrm rot="8100000">
                  <a:off x="816516" y="3400904"/>
                  <a:ext cx="109449" cy="4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1977" extrusionOk="0">
                      <a:moveTo>
                        <a:pt x="3070" y="1"/>
                      </a:moveTo>
                      <a:cubicBezTo>
                        <a:pt x="3010" y="1"/>
                        <a:pt x="2918" y="1"/>
                        <a:pt x="2858" y="31"/>
                      </a:cubicBezTo>
                      <a:cubicBezTo>
                        <a:pt x="2067" y="366"/>
                        <a:pt x="1216" y="761"/>
                        <a:pt x="426" y="1095"/>
                      </a:cubicBezTo>
                      <a:cubicBezTo>
                        <a:pt x="152" y="1217"/>
                        <a:pt x="0" y="1430"/>
                        <a:pt x="92" y="1825"/>
                      </a:cubicBezTo>
                      <a:cubicBezTo>
                        <a:pt x="274" y="1855"/>
                        <a:pt x="456" y="1977"/>
                        <a:pt x="608" y="1977"/>
                      </a:cubicBezTo>
                      <a:cubicBezTo>
                        <a:pt x="1338" y="1977"/>
                        <a:pt x="2067" y="1916"/>
                        <a:pt x="2766" y="1855"/>
                      </a:cubicBezTo>
                      <a:cubicBezTo>
                        <a:pt x="3161" y="1825"/>
                        <a:pt x="3526" y="1703"/>
                        <a:pt x="3891" y="1551"/>
                      </a:cubicBezTo>
                      <a:cubicBezTo>
                        <a:pt x="4286" y="1399"/>
                        <a:pt x="4377" y="852"/>
                        <a:pt x="4073" y="518"/>
                      </a:cubicBezTo>
                      <a:cubicBezTo>
                        <a:pt x="3800" y="214"/>
                        <a:pt x="3465" y="92"/>
                        <a:pt x="30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54"/>
                <p:cNvSpPr/>
                <p:nvPr/>
              </p:nvSpPr>
              <p:spPr>
                <a:xfrm rot="8100000">
                  <a:off x="1362943" y="3039003"/>
                  <a:ext cx="104124" cy="4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1826" extrusionOk="0">
                      <a:moveTo>
                        <a:pt x="578" y="1"/>
                      </a:moveTo>
                      <a:cubicBezTo>
                        <a:pt x="426" y="1"/>
                        <a:pt x="274" y="92"/>
                        <a:pt x="183" y="213"/>
                      </a:cubicBezTo>
                      <a:cubicBezTo>
                        <a:pt x="122" y="335"/>
                        <a:pt x="61" y="487"/>
                        <a:pt x="1" y="669"/>
                      </a:cubicBezTo>
                      <a:cubicBezTo>
                        <a:pt x="183" y="791"/>
                        <a:pt x="335" y="973"/>
                        <a:pt x="517" y="1065"/>
                      </a:cubicBezTo>
                      <a:cubicBezTo>
                        <a:pt x="1186" y="1308"/>
                        <a:pt x="1824" y="1581"/>
                        <a:pt x="2493" y="1733"/>
                      </a:cubicBezTo>
                      <a:cubicBezTo>
                        <a:pt x="2724" y="1785"/>
                        <a:pt x="2965" y="1825"/>
                        <a:pt x="3206" y="1825"/>
                      </a:cubicBezTo>
                      <a:cubicBezTo>
                        <a:pt x="3537" y="1825"/>
                        <a:pt x="3866" y="1749"/>
                        <a:pt x="4165" y="1521"/>
                      </a:cubicBezTo>
                      <a:cubicBezTo>
                        <a:pt x="4134" y="1399"/>
                        <a:pt x="4134" y="1247"/>
                        <a:pt x="4074" y="1156"/>
                      </a:cubicBezTo>
                      <a:cubicBezTo>
                        <a:pt x="3770" y="700"/>
                        <a:pt x="3344" y="335"/>
                        <a:pt x="2858" y="213"/>
                      </a:cubicBezTo>
                      <a:cubicBezTo>
                        <a:pt x="2098" y="62"/>
                        <a:pt x="1338" y="31"/>
                        <a:pt x="5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54"/>
                <p:cNvSpPr/>
                <p:nvPr/>
              </p:nvSpPr>
              <p:spPr>
                <a:xfrm rot="8100000">
                  <a:off x="1208660" y="3023067"/>
                  <a:ext cx="92724" cy="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9" h="1780" extrusionOk="0">
                      <a:moveTo>
                        <a:pt x="2462" y="1"/>
                      </a:moveTo>
                      <a:cubicBezTo>
                        <a:pt x="2158" y="62"/>
                        <a:pt x="1946" y="153"/>
                        <a:pt x="1672" y="183"/>
                      </a:cubicBezTo>
                      <a:cubicBezTo>
                        <a:pt x="1591" y="194"/>
                        <a:pt x="1510" y="197"/>
                        <a:pt x="1428" y="197"/>
                      </a:cubicBezTo>
                      <a:cubicBezTo>
                        <a:pt x="1263" y="197"/>
                        <a:pt x="1095" y="183"/>
                        <a:pt x="912" y="183"/>
                      </a:cubicBezTo>
                      <a:cubicBezTo>
                        <a:pt x="304" y="183"/>
                        <a:pt x="152" y="305"/>
                        <a:pt x="0" y="943"/>
                      </a:cubicBezTo>
                      <a:cubicBezTo>
                        <a:pt x="122" y="1004"/>
                        <a:pt x="183" y="1095"/>
                        <a:pt x="304" y="1126"/>
                      </a:cubicBezTo>
                      <a:cubicBezTo>
                        <a:pt x="608" y="1278"/>
                        <a:pt x="912" y="1399"/>
                        <a:pt x="1216" y="1521"/>
                      </a:cubicBezTo>
                      <a:cubicBezTo>
                        <a:pt x="1641" y="1671"/>
                        <a:pt x="2108" y="1780"/>
                        <a:pt x="2581" y="1780"/>
                      </a:cubicBezTo>
                      <a:cubicBezTo>
                        <a:pt x="2683" y="1780"/>
                        <a:pt x="2786" y="1775"/>
                        <a:pt x="2888" y="1764"/>
                      </a:cubicBezTo>
                      <a:cubicBezTo>
                        <a:pt x="3222" y="1734"/>
                        <a:pt x="3496" y="1703"/>
                        <a:pt x="3709" y="1369"/>
                      </a:cubicBezTo>
                      <a:cubicBezTo>
                        <a:pt x="3526" y="670"/>
                        <a:pt x="3070" y="214"/>
                        <a:pt x="24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54"/>
                <p:cNvSpPr/>
                <p:nvPr/>
              </p:nvSpPr>
              <p:spPr>
                <a:xfrm rot="8100000">
                  <a:off x="1733200" y="3159162"/>
                  <a:ext cx="85124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805" extrusionOk="0">
                      <a:moveTo>
                        <a:pt x="335" y="1"/>
                      </a:moveTo>
                      <a:cubicBezTo>
                        <a:pt x="213" y="62"/>
                        <a:pt x="122" y="153"/>
                        <a:pt x="31" y="214"/>
                      </a:cubicBezTo>
                      <a:cubicBezTo>
                        <a:pt x="0" y="609"/>
                        <a:pt x="61" y="822"/>
                        <a:pt x="304" y="1004"/>
                      </a:cubicBezTo>
                      <a:cubicBezTo>
                        <a:pt x="669" y="1460"/>
                        <a:pt x="1064" y="1946"/>
                        <a:pt x="1459" y="2372"/>
                      </a:cubicBezTo>
                      <a:cubicBezTo>
                        <a:pt x="1732" y="2644"/>
                        <a:pt x="2217" y="2805"/>
                        <a:pt x="2682" y="2805"/>
                      </a:cubicBezTo>
                      <a:cubicBezTo>
                        <a:pt x="2943" y="2805"/>
                        <a:pt x="3197" y="2754"/>
                        <a:pt x="3405" y="2645"/>
                      </a:cubicBezTo>
                      <a:cubicBezTo>
                        <a:pt x="3374" y="2524"/>
                        <a:pt x="3374" y="2341"/>
                        <a:pt x="3314" y="2220"/>
                      </a:cubicBezTo>
                      <a:cubicBezTo>
                        <a:pt x="2949" y="1703"/>
                        <a:pt x="2614" y="1156"/>
                        <a:pt x="2007" y="943"/>
                      </a:cubicBezTo>
                      <a:cubicBezTo>
                        <a:pt x="1855" y="882"/>
                        <a:pt x="1794" y="822"/>
                        <a:pt x="1672" y="761"/>
                      </a:cubicBezTo>
                      <a:cubicBezTo>
                        <a:pt x="1216" y="518"/>
                        <a:pt x="791" y="244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54"/>
                <p:cNvSpPr/>
                <p:nvPr/>
              </p:nvSpPr>
              <p:spPr>
                <a:xfrm rot="8100000">
                  <a:off x="1406273" y="3154222"/>
                  <a:ext cx="94999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1815" extrusionOk="0">
                      <a:moveTo>
                        <a:pt x="243" y="0"/>
                      </a:moveTo>
                      <a:cubicBezTo>
                        <a:pt x="152" y="243"/>
                        <a:pt x="91" y="426"/>
                        <a:pt x="0" y="578"/>
                      </a:cubicBezTo>
                      <a:cubicBezTo>
                        <a:pt x="516" y="1304"/>
                        <a:pt x="1809" y="1814"/>
                        <a:pt x="2903" y="1814"/>
                      </a:cubicBezTo>
                      <a:cubicBezTo>
                        <a:pt x="3228" y="1814"/>
                        <a:pt x="3535" y="1769"/>
                        <a:pt x="3799" y="1672"/>
                      </a:cubicBezTo>
                      <a:cubicBezTo>
                        <a:pt x="3799" y="1550"/>
                        <a:pt x="3799" y="1459"/>
                        <a:pt x="3769" y="1338"/>
                      </a:cubicBezTo>
                      <a:cubicBezTo>
                        <a:pt x="3617" y="760"/>
                        <a:pt x="2888" y="274"/>
                        <a:pt x="2280" y="243"/>
                      </a:cubicBezTo>
                      <a:cubicBezTo>
                        <a:pt x="1915" y="243"/>
                        <a:pt x="1581" y="183"/>
                        <a:pt x="1185" y="152"/>
                      </a:cubicBezTo>
                      <a:cubicBezTo>
                        <a:pt x="881" y="122"/>
                        <a:pt x="578" y="31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54"/>
                <p:cNvSpPr/>
                <p:nvPr/>
              </p:nvSpPr>
              <p:spPr>
                <a:xfrm rot="8100000">
                  <a:off x="1819321" y="3073402"/>
                  <a:ext cx="77549" cy="66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2" h="2669" extrusionOk="0">
                      <a:moveTo>
                        <a:pt x="122" y="1"/>
                      </a:moveTo>
                      <a:cubicBezTo>
                        <a:pt x="122" y="305"/>
                        <a:pt x="1" y="578"/>
                        <a:pt x="122" y="760"/>
                      </a:cubicBezTo>
                      <a:cubicBezTo>
                        <a:pt x="426" y="1308"/>
                        <a:pt x="822" y="1824"/>
                        <a:pt x="1156" y="2371"/>
                      </a:cubicBezTo>
                      <a:cubicBezTo>
                        <a:pt x="1156" y="2402"/>
                        <a:pt x="1217" y="2432"/>
                        <a:pt x="1277" y="2432"/>
                      </a:cubicBezTo>
                      <a:cubicBezTo>
                        <a:pt x="1614" y="2531"/>
                        <a:pt x="1963" y="2669"/>
                        <a:pt x="2317" y="2669"/>
                      </a:cubicBezTo>
                      <a:cubicBezTo>
                        <a:pt x="2507" y="2669"/>
                        <a:pt x="2698" y="2629"/>
                        <a:pt x="2888" y="2523"/>
                      </a:cubicBezTo>
                      <a:cubicBezTo>
                        <a:pt x="3101" y="2280"/>
                        <a:pt x="3040" y="2098"/>
                        <a:pt x="2949" y="1946"/>
                      </a:cubicBezTo>
                      <a:cubicBezTo>
                        <a:pt x="2706" y="1642"/>
                        <a:pt x="2493" y="1247"/>
                        <a:pt x="2189" y="1034"/>
                      </a:cubicBezTo>
                      <a:cubicBezTo>
                        <a:pt x="1673" y="639"/>
                        <a:pt x="1125" y="396"/>
                        <a:pt x="578" y="92"/>
                      </a:cubicBezTo>
                      <a:cubicBezTo>
                        <a:pt x="457" y="1"/>
                        <a:pt x="366" y="31"/>
                        <a:pt x="1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54"/>
                <p:cNvSpPr/>
                <p:nvPr/>
              </p:nvSpPr>
              <p:spPr>
                <a:xfrm rot="8100000">
                  <a:off x="1597137" y="3123602"/>
                  <a:ext cx="89699" cy="56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8" h="2255" extrusionOk="0">
                      <a:moveTo>
                        <a:pt x="426" y="0"/>
                      </a:moveTo>
                      <a:cubicBezTo>
                        <a:pt x="1" y="243"/>
                        <a:pt x="1" y="243"/>
                        <a:pt x="92" y="821"/>
                      </a:cubicBezTo>
                      <a:cubicBezTo>
                        <a:pt x="518" y="1125"/>
                        <a:pt x="913" y="1459"/>
                        <a:pt x="1338" y="1794"/>
                      </a:cubicBezTo>
                      <a:cubicBezTo>
                        <a:pt x="1742" y="2143"/>
                        <a:pt x="2240" y="2255"/>
                        <a:pt x="2771" y="2255"/>
                      </a:cubicBezTo>
                      <a:cubicBezTo>
                        <a:pt x="2840" y="2255"/>
                        <a:pt x="2910" y="2253"/>
                        <a:pt x="2980" y="2250"/>
                      </a:cubicBezTo>
                      <a:cubicBezTo>
                        <a:pt x="3253" y="2250"/>
                        <a:pt x="3466" y="2219"/>
                        <a:pt x="3588" y="1915"/>
                      </a:cubicBezTo>
                      <a:cubicBezTo>
                        <a:pt x="3314" y="1338"/>
                        <a:pt x="2949" y="912"/>
                        <a:pt x="2372" y="730"/>
                      </a:cubicBezTo>
                      <a:cubicBezTo>
                        <a:pt x="1764" y="456"/>
                        <a:pt x="1065" y="243"/>
                        <a:pt x="4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54"/>
                <p:cNvSpPr/>
                <p:nvPr/>
              </p:nvSpPr>
              <p:spPr>
                <a:xfrm rot="8100000">
                  <a:off x="1560540" y="2966694"/>
                  <a:ext cx="90449" cy="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8" h="2067" extrusionOk="0">
                      <a:moveTo>
                        <a:pt x="395" y="0"/>
                      </a:moveTo>
                      <a:cubicBezTo>
                        <a:pt x="274" y="213"/>
                        <a:pt x="152" y="304"/>
                        <a:pt x="0" y="548"/>
                      </a:cubicBezTo>
                      <a:cubicBezTo>
                        <a:pt x="304" y="852"/>
                        <a:pt x="608" y="1064"/>
                        <a:pt x="882" y="1368"/>
                      </a:cubicBezTo>
                      <a:cubicBezTo>
                        <a:pt x="1365" y="1900"/>
                        <a:pt x="1964" y="2067"/>
                        <a:pt x="2602" y="2067"/>
                      </a:cubicBezTo>
                      <a:cubicBezTo>
                        <a:pt x="2766" y="2067"/>
                        <a:pt x="2933" y="2056"/>
                        <a:pt x="3101" y="2037"/>
                      </a:cubicBezTo>
                      <a:cubicBezTo>
                        <a:pt x="3253" y="1976"/>
                        <a:pt x="3435" y="1824"/>
                        <a:pt x="3617" y="1733"/>
                      </a:cubicBezTo>
                      <a:cubicBezTo>
                        <a:pt x="3344" y="1338"/>
                        <a:pt x="3192" y="1003"/>
                        <a:pt x="2858" y="760"/>
                      </a:cubicBezTo>
                      <a:cubicBezTo>
                        <a:pt x="2523" y="548"/>
                        <a:pt x="2219" y="365"/>
                        <a:pt x="1794" y="304"/>
                      </a:cubicBezTo>
                      <a:cubicBezTo>
                        <a:pt x="1307" y="274"/>
                        <a:pt x="882" y="122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54"/>
                <p:cNvSpPr/>
                <p:nvPr/>
              </p:nvSpPr>
              <p:spPr>
                <a:xfrm rot="8100000">
                  <a:off x="1388519" y="2923618"/>
                  <a:ext cx="76024" cy="4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1" h="1706" extrusionOk="0">
                      <a:moveTo>
                        <a:pt x="852" y="0"/>
                      </a:moveTo>
                      <a:cubicBezTo>
                        <a:pt x="183" y="0"/>
                        <a:pt x="1" y="183"/>
                        <a:pt x="61" y="912"/>
                      </a:cubicBezTo>
                      <a:cubicBezTo>
                        <a:pt x="797" y="1507"/>
                        <a:pt x="1349" y="1706"/>
                        <a:pt x="2158" y="1706"/>
                      </a:cubicBezTo>
                      <a:cubicBezTo>
                        <a:pt x="2217" y="1706"/>
                        <a:pt x="2278" y="1705"/>
                        <a:pt x="2341" y="1702"/>
                      </a:cubicBezTo>
                      <a:cubicBezTo>
                        <a:pt x="2615" y="1672"/>
                        <a:pt x="2919" y="1672"/>
                        <a:pt x="3040" y="1277"/>
                      </a:cubicBezTo>
                      <a:cubicBezTo>
                        <a:pt x="2979" y="1247"/>
                        <a:pt x="2949" y="1125"/>
                        <a:pt x="2919" y="1003"/>
                      </a:cubicBezTo>
                      <a:cubicBezTo>
                        <a:pt x="2432" y="304"/>
                        <a:pt x="1703" y="0"/>
                        <a:pt x="8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54"/>
                <p:cNvSpPr/>
                <p:nvPr/>
              </p:nvSpPr>
              <p:spPr>
                <a:xfrm rot="8100000">
                  <a:off x="1892677" y="3009295"/>
                  <a:ext cx="72224" cy="66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9" h="2664" extrusionOk="0">
                      <a:moveTo>
                        <a:pt x="426" y="0"/>
                      </a:moveTo>
                      <a:cubicBezTo>
                        <a:pt x="31" y="365"/>
                        <a:pt x="1" y="487"/>
                        <a:pt x="274" y="942"/>
                      </a:cubicBezTo>
                      <a:cubicBezTo>
                        <a:pt x="426" y="1246"/>
                        <a:pt x="639" y="1520"/>
                        <a:pt x="821" y="1824"/>
                      </a:cubicBezTo>
                      <a:cubicBezTo>
                        <a:pt x="1190" y="2403"/>
                        <a:pt x="1718" y="2663"/>
                        <a:pt x="2386" y="2663"/>
                      </a:cubicBezTo>
                      <a:cubicBezTo>
                        <a:pt x="2489" y="2663"/>
                        <a:pt x="2596" y="2657"/>
                        <a:pt x="2706" y="2645"/>
                      </a:cubicBezTo>
                      <a:cubicBezTo>
                        <a:pt x="2888" y="1885"/>
                        <a:pt x="1672" y="487"/>
                        <a:pt x="4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54"/>
                <p:cNvSpPr/>
                <p:nvPr/>
              </p:nvSpPr>
              <p:spPr>
                <a:xfrm rot="8100000">
                  <a:off x="1535976" y="2904467"/>
                  <a:ext cx="79049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2" h="1657" extrusionOk="0">
                      <a:moveTo>
                        <a:pt x="461" y="0"/>
                      </a:moveTo>
                      <a:cubicBezTo>
                        <a:pt x="376" y="0"/>
                        <a:pt x="294" y="5"/>
                        <a:pt x="213" y="13"/>
                      </a:cubicBezTo>
                      <a:cubicBezTo>
                        <a:pt x="153" y="165"/>
                        <a:pt x="61" y="348"/>
                        <a:pt x="1" y="500"/>
                      </a:cubicBezTo>
                      <a:cubicBezTo>
                        <a:pt x="589" y="1219"/>
                        <a:pt x="1536" y="1656"/>
                        <a:pt x="2328" y="1656"/>
                      </a:cubicBezTo>
                      <a:cubicBezTo>
                        <a:pt x="2641" y="1656"/>
                        <a:pt x="2929" y="1588"/>
                        <a:pt x="3162" y="1442"/>
                      </a:cubicBezTo>
                      <a:cubicBezTo>
                        <a:pt x="2936" y="708"/>
                        <a:pt x="1557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03" name="Google Shape;4203;p54"/>
            <p:cNvGrpSpPr/>
            <p:nvPr/>
          </p:nvGrpSpPr>
          <p:grpSpPr>
            <a:xfrm>
              <a:off x="1202713" y="2092238"/>
              <a:ext cx="2917275" cy="1704450"/>
              <a:chOff x="1308663" y="2413588"/>
              <a:chExt cx="2917275" cy="1704450"/>
            </a:xfrm>
          </p:grpSpPr>
          <p:sp>
            <p:nvSpPr>
              <p:cNvPr id="4204" name="Google Shape;4204;p54"/>
              <p:cNvSpPr/>
              <p:nvPr/>
            </p:nvSpPr>
            <p:spPr>
              <a:xfrm>
                <a:off x="1308663" y="2413588"/>
                <a:ext cx="2917275" cy="1704450"/>
              </a:xfrm>
              <a:custGeom>
                <a:avLst/>
                <a:gdLst/>
                <a:ahLst/>
                <a:cxnLst/>
                <a:rect l="l" t="t" r="r" b="b"/>
                <a:pathLst>
                  <a:path w="116691" h="68178" extrusionOk="0">
                    <a:moveTo>
                      <a:pt x="22190" y="1166"/>
                    </a:moveTo>
                    <a:cubicBezTo>
                      <a:pt x="22353" y="1166"/>
                      <a:pt x="22507" y="1175"/>
                      <a:pt x="22646" y="1194"/>
                    </a:cubicBezTo>
                    <a:cubicBezTo>
                      <a:pt x="22494" y="1255"/>
                      <a:pt x="22342" y="1376"/>
                      <a:pt x="22190" y="1437"/>
                    </a:cubicBezTo>
                    <a:lnTo>
                      <a:pt x="22190" y="1376"/>
                    </a:lnTo>
                    <a:cubicBezTo>
                      <a:pt x="20974" y="1680"/>
                      <a:pt x="19789" y="1954"/>
                      <a:pt x="18482" y="2258"/>
                    </a:cubicBezTo>
                    <a:cubicBezTo>
                      <a:pt x="19360" y="1618"/>
                      <a:pt x="21033" y="1166"/>
                      <a:pt x="22190" y="1166"/>
                    </a:cubicBezTo>
                    <a:close/>
                    <a:moveTo>
                      <a:pt x="17874" y="2622"/>
                    </a:moveTo>
                    <a:cubicBezTo>
                      <a:pt x="17782" y="2744"/>
                      <a:pt x="17722" y="2774"/>
                      <a:pt x="17661" y="2805"/>
                    </a:cubicBezTo>
                    <a:cubicBezTo>
                      <a:pt x="17023" y="3200"/>
                      <a:pt x="16415" y="3534"/>
                      <a:pt x="15776" y="3929"/>
                    </a:cubicBezTo>
                    <a:cubicBezTo>
                      <a:pt x="15655" y="3990"/>
                      <a:pt x="15533" y="4081"/>
                      <a:pt x="15442" y="4172"/>
                    </a:cubicBezTo>
                    <a:cubicBezTo>
                      <a:pt x="15138" y="4476"/>
                      <a:pt x="15138" y="4476"/>
                      <a:pt x="14712" y="4628"/>
                    </a:cubicBezTo>
                    <a:cubicBezTo>
                      <a:pt x="14986" y="3960"/>
                      <a:pt x="17023" y="2622"/>
                      <a:pt x="17874" y="2622"/>
                    </a:cubicBezTo>
                    <a:close/>
                    <a:moveTo>
                      <a:pt x="12250" y="6665"/>
                    </a:moveTo>
                    <a:lnTo>
                      <a:pt x="12250" y="6665"/>
                    </a:lnTo>
                    <a:cubicBezTo>
                      <a:pt x="12190" y="6817"/>
                      <a:pt x="12159" y="6908"/>
                      <a:pt x="12098" y="6999"/>
                    </a:cubicBezTo>
                    <a:cubicBezTo>
                      <a:pt x="11643" y="7334"/>
                      <a:pt x="11339" y="7820"/>
                      <a:pt x="10943" y="8245"/>
                    </a:cubicBezTo>
                    <a:cubicBezTo>
                      <a:pt x="10883" y="8337"/>
                      <a:pt x="10761" y="8367"/>
                      <a:pt x="10670" y="8428"/>
                    </a:cubicBezTo>
                    <a:cubicBezTo>
                      <a:pt x="10791" y="7911"/>
                      <a:pt x="11703" y="6908"/>
                      <a:pt x="12250" y="6665"/>
                    </a:cubicBezTo>
                    <a:close/>
                    <a:moveTo>
                      <a:pt x="9545" y="9461"/>
                    </a:moveTo>
                    <a:cubicBezTo>
                      <a:pt x="9576" y="9492"/>
                      <a:pt x="9606" y="9492"/>
                      <a:pt x="9667" y="9552"/>
                    </a:cubicBezTo>
                    <a:cubicBezTo>
                      <a:pt x="9515" y="9765"/>
                      <a:pt x="9424" y="10039"/>
                      <a:pt x="9241" y="10221"/>
                    </a:cubicBezTo>
                    <a:cubicBezTo>
                      <a:pt x="9073" y="10390"/>
                      <a:pt x="9008" y="10714"/>
                      <a:pt x="8615" y="10714"/>
                    </a:cubicBezTo>
                    <a:cubicBezTo>
                      <a:pt x="8583" y="10714"/>
                      <a:pt x="8548" y="10712"/>
                      <a:pt x="8512" y="10708"/>
                    </a:cubicBezTo>
                    <a:cubicBezTo>
                      <a:pt x="8907" y="10252"/>
                      <a:pt x="9241" y="9856"/>
                      <a:pt x="9545" y="9461"/>
                    </a:cubicBezTo>
                    <a:close/>
                    <a:moveTo>
                      <a:pt x="8329" y="10890"/>
                    </a:moveTo>
                    <a:cubicBezTo>
                      <a:pt x="8329" y="10981"/>
                      <a:pt x="8360" y="11011"/>
                      <a:pt x="8360" y="11011"/>
                    </a:cubicBezTo>
                    <a:cubicBezTo>
                      <a:pt x="8177" y="11376"/>
                      <a:pt x="7934" y="11741"/>
                      <a:pt x="7721" y="12075"/>
                    </a:cubicBezTo>
                    <a:cubicBezTo>
                      <a:pt x="7691" y="12167"/>
                      <a:pt x="7569" y="12197"/>
                      <a:pt x="7448" y="12258"/>
                    </a:cubicBezTo>
                    <a:cubicBezTo>
                      <a:pt x="7174" y="12957"/>
                      <a:pt x="6962" y="13291"/>
                      <a:pt x="6627" y="13413"/>
                    </a:cubicBezTo>
                    <a:cubicBezTo>
                      <a:pt x="6870" y="12957"/>
                      <a:pt x="6992" y="12501"/>
                      <a:pt x="7418" y="12227"/>
                    </a:cubicBezTo>
                    <a:cubicBezTo>
                      <a:pt x="7569" y="11711"/>
                      <a:pt x="7904" y="11285"/>
                      <a:pt x="8329" y="10890"/>
                    </a:cubicBezTo>
                    <a:close/>
                    <a:moveTo>
                      <a:pt x="4104" y="17911"/>
                    </a:moveTo>
                    <a:cubicBezTo>
                      <a:pt x="4135" y="17911"/>
                      <a:pt x="4196" y="17942"/>
                      <a:pt x="4226" y="17942"/>
                    </a:cubicBezTo>
                    <a:cubicBezTo>
                      <a:pt x="4287" y="18580"/>
                      <a:pt x="3831" y="19066"/>
                      <a:pt x="3588" y="19644"/>
                    </a:cubicBezTo>
                    <a:cubicBezTo>
                      <a:pt x="3436" y="19431"/>
                      <a:pt x="3648" y="19279"/>
                      <a:pt x="3679" y="19066"/>
                    </a:cubicBezTo>
                    <a:cubicBezTo>
                      <a:pt x="3770" y="18884"/>
                      <a:pt x="3800" y="18702"/>
                      <a:pt x="3892" y="18519"/>
                    </a:cubicBezTo>
                    <a:cubicBezTo>
                      <a:pt x="3952" y="18306"/>
                      <a:pt x="4044" y="18094"/>
                      <a:pt x="4104" y="17911"/>
                    </a:cubicBezTo>
                    <a:close/>
                    <a:moveTo>
                      <a:pt x="93316" y="21711"/>
                    </a:moveTo>
                    <a:lnTo>
                      <a:pt x="93316" y="21711"/>
                    </a:lnTo>
                    <a:cubicBezTo>
                      <a:pt x="93164" y="21954"/>
                      <a:pt x="93103" y="22167"/>
                      <a:pt x="92981" y="22349"/>
                    </a:cubicBezTo>
                    <a:cubicBezTo>
                      <a:pt x="92708" y="22744"/>
                      <a:pt x="92434" y="23139"/>
                      <a:pt x="92191" y="23565"/>
                    </a:cubicBezTo>
                    <a:cubicBezTo>
                      <a:pt x="92100" y="23626"/>
                      <a:pt x="91978" y="23717"/>
                      <a:pt x="91887" y="23778"/>
                    </a:cubicBezTo>
                    <a:lnTo>
                      <a:pt x="91796" y="23717"/>
                    </a:lnTo>
                    <a:cubicBezTo>
                      <a:pt x="92009" y="22957"/>
                      <a:pt x="92495" y="22379"/>
                      <a:pt x="92951" y="21772"/>
                    </a:cubicBezTo>
                    <a:cubicBezTo>
                      <a:pt x="92981" y="21741"/>
                      <a:pt x="93133" y="21741"/>
                      <a:pt x="93316" y="21711"/>
                    </a:cubicBezTo>
                    <a:close/>
                    <a:moveTo>
                      <a:pt x="63862" y="35176"/>
                    </a:moveTo>
                    <a:lnTo>
                      <a:pt x="63862" y="35176"/>
                    </a:lnTo>
                    <a:cubicBezTo>
                      <a:pt x="64409" y="35389"/>
                      <a:pt x="64683" y="35784"/>
                      <a:pt x="64987" y="36179"/>
                    </a:cubicBezTo>
                    <a:cubicBezTo>
                      <a:pt x="64561" y="35905"/>
                      <a:pt x="64166" y="35602"/>
                      <a:pt x="63862" y="35176"/>
                    </a:cubicBezTo>
                    <a:close/>
                    <a:moveTo>
                      <a:pt x="68574" y="38793"/>
                    </a:moveTo>
                    <a:cubicBezTo>
                      <a:pt x="70458" y="39675"/>
                      <a:pt x="72343" y="40434"/>
                      <a:pt x="74288" y="41012"/>
                    </a:cubicBezTo>
                    <a:cubicBezTo>
                      <a:pt x="73376" y="40951"/>
                      <a:pt x="72464" y="40799"/>
                      <a:pt x="71674" y="40434"/>
                    </a:cubicBezTo>
                    <a:cubicBezTo>
                      <a:pt x="70549" y="39948"/>
                      <a:pt x="69425" y="39583"/>
                      <a:pt x="68361" y="38884"/>
                    </a:cubicBezTo>
                    <a:cubicBezTo>
                      <a:pt x="68482" y="38823"/>
                      <a:pt x="68543" y="38793"/>
                      <a:pt x="68574" y="38793"/>
                    </a:cubicBezTo>
                    <a:close/>
                    <a:moveTo>
                      <a:pt x="74955" y="41012"/>
                    </a:moveTo>
                    <a:cubicBezTo>
                      <a:pt x="75416" y="41012"/>
                      <a:pt x="76112" y="41093"/>
                      <a:pt x="77024" y="41255"/>
                    </a:cubicBezTo>
                    <a:cubicBezTo>
                      <a:pt x="76844" y="41371"/>
                      <a:pt x="76685" y="41432"/>
                      <a:pt x="76422" y="41432"/>
                    </a:cubicBezTo>
                    <a:cubicBezTo>
                      <a:pt x="76063" y="41432"/>
                      <a:pt x="75510" y="41318"/>
                      <a:pt x="74440" y="41073"/>
                    </a:cubicBezTo>
                    <a:cubicBezTo>
                      <a:pt x="74551" y="41032"/>
                      <a:pt x="74724" y="41012"/>
                      <a:pt x="74955" y="41012"/>
                    </a:cubicBezTo>
                    <a:close/>
                    <a:moveTo>
                      <a:pt x="91978" y="23899"/>
                    </a:moveTo>
                    <a:lnTo>
                      <a:pt x="91370" y="25115"/>
                    </a:lnTo>
                    <a:cubicBezTo>
                      <a:pt x="91036" y="25753"/>
                      <a:pt x="90884" y="26483"/>
                      <a:pt x="90641" y="27212"/>
                    </a:cubicBezTo>
                    <a:cubicBezTo>
                      <a:pt x="90550" y="27547"/>
                      <a:pt x="90398" y="27851"/>
                      <a:pt x="90307" y="28185"/>
                    </a:cubicBezTo>
                    <a:cubicBezTo>
                      <a:pt x="90185" y="28641"/>
                      <a:pt x="90124" y="29097"/>
                      <a:pt x="90063" y="29553"/>
                    </a:cubicBezTo>
                    <a:cubicBezTo>
                      <a:pt x="90003" y="29735"/>
                      <a:pt x="89942" y="29948"/>
                      <a:pt x="89851" y="30130"/>
                    </a:cubicBezTo>
                    <a:cubicBezTo>
                      <a:pt x="89638" y="30860"/>
                      <a:pt x="89425" y="31620"/>
                      <a:pt x="89182" y="32319"/>
                    </a:cubicBezTo>
                    <a:cubicBezTo>
                      <a:pt x="88878" y="33079"/>
                      <a:pt x="88452" y="33808"/>
                      <a:pt x="88118" y="34568"/>
                    </a:cubicBezTo>
                    <a:cubicBezTo>
                      <a:pt x="87966" y="34872"/>
                      <a:pt x="87814" y="35206"/>
                      <a:pt x="87693" y="35571"/>
                    </a:cubicBezTo>
                    <a:cubicBezTo>
                      <a:pt x="87510" y="36088"/>
                      <a:pt x="87115" y="36422"/>
                      <a:pt x="86781" y="36848"/>
                    </a:cubicBezTo>
                    <a:cubicBezTo>
                      <a:pt x="86112" y="37699"/>
                      <a:pt x="85291" y="38398"/>
                      <a:pt x="84471" y="39127"/>
                    </a:cubicBezTo>
                    <a:cubicBezTo>
                      <a:pt x="83650" y="39766"/>
                      <a:pt x="82708" y="40130"/>
                      <a:pt x="81917" y="40678"/>
                    </a:cubicBezTo>
                    <a:cubicBezTo>
                      <a:pt x="81826" y="40769"/>
                      <a:pt x="81735" y="40769"/>
                      <a:pt x="81613" y="40799"/>
                    </a:cubicBezTo>
                    <a:cubicBezTo>
                      <a:pt x="81553" y="40799"/>
                      <a:pt x="81431" y="40799"/>
                      <a:pt x="81340" y="40860"/>
                    </a:cubicBezTo>
                    <a:cubicBezTo>
                      <a:pt x="80702" y="41285"/>
                      <a:pt x="79911" y="41255"/>
                      <a:pt x="79182" y="41407"/>
                    </a:cubicBezTo>
                    <a:cubicBezTo>
                      <a:pt x="79085" y="41431"/>
                      <a:pt x="78985" y="41440"/>
                      <a:pt x="78881" y="41440"/>
                    </a:cubicBezTo>
                    <a:cubicBezTo>
                      <a:pt x="78592" y="41440"/>
                      <a:pt x="78279" y="41369"/>
                      <a:pt x="77966" y="41346"/>
                    </a:cubicBezTo>
                    <a:lnTo>
                      <a:pt x="77966" y="41164"/>
                    </a:lnTo>
                    <a:cubicBezTo>
                      <a:pt x="78117" y="41136"/>
                      <a:pt x="78274" y="41128"/>
                      <a:pt x="78435" y="41128"/>
                    </a:cubicBezTo>
                    <a:cubicBezTo>
                      <a:pt x="78629" y="41128"/>
                      <a:pt x="78829" y="41139"/>
                      <a:pt x="79028" y="41139"/>
                    </a:cubicBezTo>
                    <a:cubicBezTo>
                      <a:pt x="79192" y="41139"/>
                      <a:pt x="79355" y="41131"/>
                      <a:pt x="79516" y="41103"/>
                    </a:cubicBezTo>
                    <a:cubicBezTo>
                      <a:pt x="80002" y="41042"/>
                      <a:pt x="80458" y="40799"/>
                      <a:pt x="81036" y="40586"/>
                    </a:cubicBezTo>
                    <a:cubicBezTo>
                      <a:pt x="81060" y="40588"/>
                      <a:pt x="81084" y="40589"/>
                      <a:pt x="81109" y="40589"/>
                    </a:cubicBezTo>
                    <a:cubicBezTo>
                      <a:pt x="81513" y="40589"/>
                      <a:pt x="81943" y="40356"/>
                      <a:pt x="82373" y="40070"/>
                    </a:cubicBezTo>
                    <a:cubicBezTo>
                      <a:pt x="82677" y="39857"/>
                      <a:pt x="83103" y="39705"/>
                      <a:pt x="83437" y="39523"/>
                    </a:cubicBezTo>
                    <a:cubicBezTo>
                      <a:pt x="84167" y="39127"/>
                      <a:pt x="84835" y="38702"/>
                      <a:pt x="85322" y="38064"/>
                    </a:cubicBezTo>
                    <a:cubicBezTo>
                      <a:pt x="85626" y="37699"/>
                      <a:pt x="86021" y="37395"/>
                      <a:pt x="86325" y="37030"/>
                    </a:cubicBezTo>
                    <a:cubicBezTo>
                      <a:pt x="86477" y="36878"/>
                      <a:pt x="86598" y="36696"/>
                      <a:pt x="86690" y="36544"/>
                    </a:cubicBezTo>
                    <a:cubicBezTo>
                      <a:pt x="86841" y="36331"/>
                      <a:pt x="87054" y="36088"/>
                      <a:pt x="87206" y="35814"/>
                    </a:cubicBezTo>
                    <a:cubicBezTo>
                      <a:pt x="87358" y="35602"/>
                      <a:pt x="87510" y="35328"/>
                      <a:pt x="87662" y="35054"/>
                    </a:cubicBezTo>
                    <a:cubicBezTo>
                      <a:pt x="87966" y="34446"/>
                      <a:pt x="88300" y="33808"/>
                      <a:pt x="88574" y="33170"/>
                    </a:cubicBezTo>
                    <a:cubicBezTo>
                      <a:pt x="88817" y="32440"/>
                      <a:pt x="89060" y="31711"/>
                      <a:pt x="89273" y="31012"/>
                    </a:cubicBezTo>
                    <a:cubicBezTo>
                      <a:pt x="89395" y="30647"/>
                      <a:pt x="89516" y="30343"/>
                      <a:pt x="89577" y="30039"/>
                    </a:cubicBezTo>
                    <a:cubicBezTo>
                      <a:pt x="89729" y="29583"/>
                      <a:pt x="89820" y="29127"/>
                      <a:pt x="90033" y="28732"/>
                    </a:cubicBezTo>
                    <a:cubicBezTo>
                      <a:pt x="90094" y="28671"/>
                      <a:pt x="90094" y="28611"/>
                      <a:pt x="90094" y="28580"/>
                    </a:cubicBezTo>
                    <a:cubicBezTo>
                      <a:pt x="90063" y="27729"/>
                      <a:pt x="90428" y="27000"/>
                      <a:pt x="90702" y="26240"/>
                    </a:cubicBezTo>
                    <a:cubicBezTo>
                      <a:pt x="90732" y="26088"/>
                      <a:pt x="90702" y="25905"/>
                      <a:pt x="90763" y="25784"/>
                    </a:cubicBezTo>
                    <a:cubicBezTo>
                      <a:pt x="91097" y="25176"/>
                      <a:pt x="91218" y="24507"/>
                      <a:pt x="91705" y="23960"/>
                    </a:cubicBezTo>
                    <a:cubicBezTo>
                      <a:pt x="91766" y="23930"/>
                      <a:pt x="91826" y="23930"/>
                      <a:pt x="91978" y="23899"/>
                    </a:cubicBezTo>
                    <a:close/>
                    <a:moveTo>
                      <a:pt x="1764" y="39583"/>
                    </a:moveTo>
                    <a:lnTo>
                      <a:pt x="1764" y="39583"/>
                    </a:lnTo>
                    <a:cubicBezTo>
                      <a:pt x="2220" y="40586"/>
                      <a:pt x="2281" y="41650"/>
                      <a:pt x="2554" y="42684"/>
                    </a:cubicBezTo>
                    <a:cubicBezTo>
                      <a:pt x="2524" y="42684"/>
                      <a:pt x="2463" y="42714"/>
                      <a:pt x="2433" y="42714"/>
                    </a:cubicBezTo>
                    <a:cubicBezTo>
                      <a:pt x="2372" y="42532"/>
                      <a:pt x="2250" y="42380"/>
                      <a:pt x="2220" y="42137"/>
                    </a:cubicBezTo>
                    <a:cubicBezTo>
                      <a:pt x="2007" y="41285"/>
                      <a:pt x="1855" y="40434"/>
                      <a:pt x="1764" y="39583"/>
                    </a:cubicBezTo>
                    <a:close/>
                    <a:moveTo>
                      <a:pt x="3679" y="46514"/>
                    </a:moveTo>
                    <a:lnTo>
                      <a:pt x="3679" y="46514"/>
                    </a:lnTo>
                    <a:cubicBezTo>
                      <a:pt x="3983" y="47243"/>
                      <a:pt x="4256" y="47912"/>
                      <a:pt x="4560" y="48702"/>
                    </a:cubicBezTo>
                    <a:cubicBezTo>
                      <a:pt x="4074" y="48216"/>
                      <a:pt x="3618" y="47121"/>
                      <a:pt x="3679" y="46514"/>
                    </a:cubicBezTo>
                    <a:close/>
                    <a:moveTo>
                      <a:pt x="31764" y="66058"/>
                    </a:moveTo>
                    <a:cubicBezTo>
                      <a:pt x="31764" y="66119"/>
                      <a:pt x="31795" y="66149"/>
                      <a:pt x="31795" y="66179"/>
                    </a:cubicBezTo>
                    <a:cubicBezTo>
                      <a:pt x="31510" y="66283"/>
                      <a:pt x="31247" y="66607"/>
                      <a:pt x="30894" y="66607"/>
                    </a:cubicBezTo>
                    <a:cubicBezTo>
                      <a:pt x="30833" y="66607"/>
                      <a:pt x="30768" y="66597"/>
                      <a:pt x="30701" y="66575"/>
                    </a:cubicBezTo>
                    <a:cubicBezTo>
                      <a:pt x="30701" y="66544"/>
                      <a:pt x="30670" y="66453"/>
                      <a:pt x="30670" y="66423"/>
                    </a:cubicBezTo>
                    <a:cubicBezTo>
                      <a:pt x="31035" y="66301"/>
                      <a:pt x="31400" y="66179"/>
                      <a:pt x="31764" y="66058"/>
                    </a:cubicBezTo>
                    <a:close/>
                    <a:moveTo>
                      <a:pt x="22846" y="0"/>
                    </a:moveTo>
                    <a:cubicBezTo>
                      <a:pt x="22542" y="0"/>
                      <a:pt x="22252" y="57"/>
                      <a:pt x="21977" y="99"/>
                    </a:cubicBezTo>
                    <a:cubicBezTo>
                      <a:pt x="21126" y="312"/>
                      <a:pt x="20305" y="464"/>
                      <a:pt x="19454" y="647"/>
                    </a:cubicBezTo>
                    <a:cubicBezTo>
                      <a:pt x="19089" y="768"/>
                      <a:pt x="18725" y="859"/>
                      <a:pt x="18421" y="1103"/>
                    </a:cubicBezTo>
                    <a:cubicBezTo>
                      <a:pt x="18208" y="1285"/>
                      <a:pt x="17904" y="1376"/>
                      <a:pt x="17630" y="1467"/>
                    </a:cubicBezTo>
                    <a:cubicBezTo>
                      <a:pt x="17266" y="1680"/>
                      <a:pt x="16810" y="1771"/>
                      <a:pt x="16445" y="2045"/>
                    </a:cubicBezTo>
                    <a:cubicBezTo>
                      <a:pt x="15746" y="2622"/>
                      <a:pt x="14925" y="3048"/>
                      <a:pt x="14165" y="3534"/>
                    </a:cubicBezTo>
                    <a:cubicBezTo>
                      <a:pt x="13527" y="3960"/>
                      <a:pt x="12858" y="4355"/>
                      <a:pt x="12433" y="5054"/>
                    </a:cubicBezTo>
                    <a:cubicBezTo>
                      <a:pt x="12402" y="5176"/>
                      <a:pt x="12281" y="5267"/>
                      <a:pt x="12159" y="5328"/>
                    </a:cubicBezTo>
                    <a:cubicBezTo>
                      <a:pt x="11582" y="5571"/>
                      <a:pt x="11217" y="5996"/>
                      <a:pt x="10883" y="6543"/>
                    </a:cubicBezTo>
                    <a:cubicBezTo>
                      <a:pt x="10639" y="6878"/>
                      <a:pt x="10366" y="7242"/>
                      <a:pt x="10032" y="7455"/>
                    </a:cubicBezTo>
                    <a:cubicBezTo>
                      <a:pt x="9545" y="7668"/>
                      <a:pt x="9363" y="8154"/>
                      <a:pt x="8968" y="8458"/>
                    </a:cubicBezTo>
                    <a:cubicBezTo>
                      <a:pt x="8633" y="8762"/>
                      <a:pt x="8360" y="9157"/>
                      <a:pt x="8086" y="9492"/>
                    </a:cubicBezTo>
                    <a:cubicBezTo>
                      <a:pt x="7934" y="9735"/>
                      <a:pt x="7752" y="9917"/>
                      <a:pt x="7600" y="10130"/>
                    </a:cubicBezTo>
                    <a:cubicBezTo>
                      <a:pt x="7235" y="10708"/>
                      <a:pt x="6870" y="11315"/>
                      <a:pt x="6414" y="11863"/>
                    </a:cubicBezTo>
                    <a:cubicBezTo>
                      <a:pt x="5776" y="12622"/>
                      <a:pt x="5290" y="13443"/>
                      <a:pt x="4712" y="14233"/>
                    </a:cubicBezTo>
                    <a:cubicBezTo>
                      <a:pt x="4500" y="14507"/>
                      <a:pt x="4287" y="14811"/>
                      <a:pt x="4287" y="15206"/>
                    </a:cubicBezTo>
                    <a:cubicBezTo>
                      <a:pt x="4287" y="15297"/>
                      <a:pt x="4196" y="15449"/>
                      <a:pt x="4104" y="15601"/>
                    </a:cubicBezTo>
                    <a:cubicBezTo>
                      <a:pt x="3831" y="16118"/>
                      <a:pt x="3527" y="16574"/>
                      <a:pt x="3436" y="17121"/>
                    </a:cubicBezTo>
                    <a:cubicBezTo>
                      <a:pt x="3375" y="17273"/>
                      <a:pt x="3284" y="17425"/>
                      <a:pt x="3193" y="17638"/>
                    </a:cubicBezTo>
                    <a:cubicBezTo>
                      <a:pt x="2889" y="18306"/>
                      <a:pt x="2585" y="19036"/>
                      <a:pt x="2281" y="19705"/>
                    </a:cubicBezTo>
                    <a:cubicBezTo>
                      <a:pt x="2250" y="19826"/>
                      <a:pt x="2220" y="19978"/>
                      <a:pt x="2159" y="20130"/>
                    </a:cubicBezTo>
                    <a:cubicBezTo>
                      <a:pt x="2068" y="20616"/>
                      <a:pt x="1916" y="21072"/>
                      <a:pt x="1764" y="21589"/>
                    </a:cubicBezTo>
                    <a:cubicBezTo>
                      <a:pt x="1612" y="21984"/>
                      <a:pt x="1460" y="22410"/>
                      <a:pt x="1338" y="22835"/>
                    </a:cubicBezTo>
                    <a:cubicBezTo>
                      <a:pt x="1247" y="23139"/>
                      <a:pt x="1247" y="23504"/>
                      <a:pt x="1217" y="23869"/>
                    </a:cubicBezTo>
                    <a:cubicBezTo>
                      <a:pt x="1186" y="24112"/>
                      <a:pt x="1156" y="24386"/>
                      <a:pt x="1034" y="24629"/>
                    </a:cubicBezTo>
                    <a:cubicBezTo>
                      <a:pt x="761" y="25085"/>
                      <a:pt x="609" y="25541"/>
                      <a:pt x="639" y="26057"/>
                    </a:cubicBezTo>
                    <a:cubicBezTo>
                      <a:pt x="700" y="26240"/>
                      <a:pt x="639" y="26452"/>
                      <a:pt x="639" y="26635"/>
                    </a:cubicBezTo>
                    <a:lnTo>
                      <a:pt x="427" y="28914"/>
                    </a:lnTo>
                    <a:cubicBezTo>
                      <a:pt x="335" y="29583"/>
                      <a:pt x="275" y="30252"/>
                      <a:pt x="153" y="30890"/>
                    </a:cubicBezTo>
                    <a:cubicBezTo>
                      <a:pt x="31" y="31468"/>
                      <a:pt x="1" y="32076"/>
                      <a:pt x="153" y="32623"/>
                    </a:cubicBezTo>
                    <a:cubicBezTo>
                      <a:pt x="183" y="32836"/>
                      <a:pt x="153" y="33048"/>
                      <a:pt x="153" y="33231"/>
                    </a:cubicBezTo>
                    <a:cubicBezTo>
                      <a:pt x="183" y="33595"/>
                      <a:pt x="92" y="33930"/>
                      <a:pt x="244" y="34294"/>
                    </a:cubicBezTo>
                    <a:cubicBezTo>
                      <a:pt x="305" y="34538"/>
                      <a:pt x="244" y="34750"/>
                      <a:pt x="244" y="34994"/>
                    </a:cubicBezTo>
                    <a:cubicBezTo>
                      <a:pt x="244" y="35298"/>
                      <a:pt x="153" y="35632"/>
                      <a:pt x="153" y="35936"/>
                    </a:cubicBezTo>
                    <a:cubicBezTo>
                      <a:pt x="153" y="36544"/>
                      <a:pt x="183" y="37152"/>
                      <a:pt x="244" y="37760"/>
                    </a:cubicBezTo>
                    <a:cubicBezTo>
                      <a:pt x="244" y="38155"/>
                      <a:pt x="183" y="38459"/>
                      <a:pt x="396" y="38823"/>
                    </a:cubicBezTo>
                    <a:cubicBezTo>
                      <a:pt x="578" y="39219"/>
                      <a:pt x="609" y="39705"/>
                      <a:pt x="700" y="40161"/>
                    </a:cubicBezTo>
                    <a:cubicBezTo>
                      <a:pt x="791" y="40830"/>
                      <a:pt x="943" y="41529"/>
                      <a:pt x="1065" y="42197"/>
                    </a:cubicBezTo>
                    <a:cubicBezTo>
                      <a:pt x="1095" y="42380"/>
                      <a:pt x="1156" y="42562"/>
                      <a:pt x="1186" y="42714"/>
                    </a:cubicBezTo>
                    <a:cubicBezTo>
                      <a:pt x="1308" y="43261"/>
                      <a:pt x="1217" y="43839"/>
                      <a:pt x="1490" y="44325"/>
                    </a:cubicBezTo>
                    <a:cubicBezTo>
                      <a:pt x="1703" y="44720"/>
                      <a:pt x="1825" y="45146"/>
                      <a:pt x="1855" y="45602"/>
                    </a:cubicBezTo>
                    <a:cubicBezTo>
                      <a:pt x="1916" y="45814"/>
                      <a:pt x="2007" y="45997"/>
                      <a:pt x="2129" y="46240"/>
                    </a:cubicBezTo>
                    <a:cubicBezTo>
                      <a:pt x="2250" y="46422"/>
                      <a:pt x="2372" y="46574"/>
                      <a:pt x="2433" y="46757"/>
                    </a:cubicBezTo>
                    <a:cubicBezTo>
                      <a:pt x="2554" y="47152"/>
                      <a:pt x="2676" y="47577"/>
                      <a:pt x="2889" y="47942"/>
                    </a:cubicBezTo>
                    <a:cubicBezTo>
                      <a:pt x="3010" y="48094"/>
                      <a:pt x="3010" y="48276"/>
                      <a:pt x="3041" y="48489"/>
                    </a:cubicBezTo>
                    <a:cubicBezTo>
                      <a:pt x="3132" y="48854"/>
                      <a:pt x="3193" y="49249"/>
                      <a:pt x="3496" y="49583"/>
                    </a:cubicBezTo>
                    <a:cubicBezTo>
                      <a:pt x="3770" y="49887"/>
                      <a:pt x="3983" y="50222"/>
                      <a:pt x="4013" y="50678"/>
                    </a:cubicBezTo>
                    <a:cubicBezTo>
                      <a:pt x="4074" y="51073"/>
                      <a:pt x="4165" y="51438"/>
                      <a:pt x="4408" y="51711"/>
                    </a:cubicBezTo>
                    <a:cubicBezTo>
                      <a:pt x="4773" y="52167"/>
                      <a:pt x="5047" y="52623"/>
                      <a:pt x="5320" y="53109"/>
                    </a:cubicBezTo>
                    <a:cubicBezTo>
                      <a:pt x="5533" y="53565"/>
                      <a:pt x="5746" y="54052"/>
                      <a:pt x="5989" y="54477"/>
                    </a:cubicBezTo>
                    <a:cubicBezTo>
                      <a:pt x="6354" y="55085"/>
                      <a:pt x="6718" y="55693"/>
                      <a:pt x="7144" y="56240"/>
                    </a:cubicBezTo>
                    <a:cubicBezTo>
                      <a:pt x="7569" y="56757"/>
                      <a:pt x="7904" y="57334"/>
                      <a:pt x="8329" y="57851"/>
                    </a:cubicBezTo>
                    <a:cubicBezTo>
                      <a:pt x="8846" y="58459"/>
                      <a:pt x="9393" y="59128"/>
                      <a:pt x="10001" y="59675"/>
                    </a:cubicBezTo>
                    <a:cubicBezTo>
                      <a:pt x="10761" y="60404"/>
                      <a:pt x="11399" y="61255"/>
                      <a:pt x="12068" y="62046"/>
                    </a:cubicBezTo>
                    <a:cubicBezTo>
                      <a:pt x="12342" y="62350"/>
                      <a:pt x="12676" y="62562"/>
                      <a:pt x="13041" y="62806"/>
                    </a:cubicBezTo>
                    <a:cubicBezTo>
                      <a:pt x="13284" y="62958"/>
                      <a:pt x="13497" y="63231"/>
                      <a:pt x="13740" y="63413"/>
                    </a:cubicBezTo>
                    <a:cubicBezTo>
                      <a:pt x="14044" y="63657"/>
                      <a:pt x="14317" y="63961"/>
                      <a:pt x="14652" y="64082"/>
                    </a:cubicBezTo>
                    <a:cubicBezTo>
                      <a:pt x="15108" y="64295"/>
                      <a:pt x="15503" y="64599"/>
                      <a:pt x="15837" y="64933"/>
                    </a:cubicBezTo>
                    <a:cubicBezTo>
                      <a:pt x="16263" y="65389"/>
                      <a:pt x="16840" y="65602"/>
                      <a:pt x="17357" y="65845"/>
                    </a:cubicBezTo>
                    <a:cubicBezTo>
                      <a:pt x="17904" y="66058"/>
                      <a:pt x="18421" y="66210"/>
                      <a:pt x="18877" y="66605"/>
                    </a:cubicBezTo>
                    <a:cubicBezTo>
                      <a:pt x="19059" y="66757"/>
                      <a:pt x="19333" y="66818"/>
                      <a:pt x="19606" y="66909"/>
                    </a:cubicBezTo>
                    <a:cubicBezTo>
                      <a:pt x="19941" y="67031"/>
                      <a:pt x="20336" y="67061"/>
                      <a:pt x="20670" y="67183"/>
                    </a:cubicBezTo>
                    <a:cubicBezTo>
                      <a:pt x="21096" y="67274"/>
                      <a:pt x="21521" y="67517"/>
                      <a:pt x="21916" y="67638"/>
                    </a:cubicBezTo>
                    <a:cubicBezTo>
                      <a:pt x="21944" y="67643"/>
                      <a:pt x="21973" y="67645"/>
                      <a:pt x="22004" y="67645"/>
                    </a:cubicBezTo>
                    <a:cubicBezTo>
                      <a:pt x="22125" y="67645"/>
                      <a:pt x="22268" y="67617"/>
                      <a:pt x="22396" y="67617"/>
                    </a:cubicBezTo>
                    <a:cubicBezTo>
                      <a:pt x="22453" y="67617"/>
                      <a:pt x="22507" y="67623"/>
                      <a:pt x="22555" y="67638"/>
                    </a:cubicBezTo>
                    <a:cubicBezTo>
                      <a:pt x="23436" y="67821"/>
                      <a:pt x="24287" y="68034"/>
                      <a:pt x="25199" y="68094"/>
                    </a:cubicBezTo>
                    <a:cubicBezTo>
                      <a:pt x="25412" y="68094"/>
                      <a:pt x="25655" y="68034"/>
                      <a:pt x="25868" y="68034"/>
                    </a:cubicBezTo>
                    <a:cubicBezTo>
                      <a:pt x="26141" y="68034"/>
                      <a:pt x="26445" y="68034"/>
                      <a:pt x="26749" y="68094"/>
                    </a:cubicBezTo>
                    <a:cubicBezTo>
                      <a:pt x="26984" y="68131"/>
                      <a:pt x="27198" y="68178"/>
                      <a:pt x="27422" y="68178"/>
                    </a:cubicBezTo>
                    <a:cubicBezTo>
                      <a:pt x="27575" y="68178"/>
                      <a:pt x="27732" y="68156"/>
                      <a:pt x="27904" y="68094"/>
                    </a:cubicBezTo>
                    <a:cubicBezTo>
                      <a:pt x="28169" y="67984"/>
                      <a:pt x="28497" y="67906"/>
                      <a:pt x="28808" y="67906"/>
                    </a:cubicBezTo>
                    <a:cubicBezTo>
                      <a:pt x="28926" y="67906"/>
                      <a:pt x="29042" y="67917"/>
                      <a:pt x="29150" y="67942"/>
                    </a:cubicBezTo>
                    <a:cubicBezTo>
                      <a:pt x="29322" y="67985"/>
                      <a:pt x="29483" y="68004"/>
                      <a:pt x="29639" y="68004"/>
                    </a:cubicBezTo>
                    <a:cubicBezTo>
                      <a:pt x="30035" y="68004"/>
                      <a:pt x="30390" y="67882"/>
                      <a:pt x="30761" y="67730"/>
                    </a:cubicBezTo>
                    <a:cubicBezTo>
                      <a:pt x="30884" y="67705"/>
                      <a:pt x="31007" y="67661"/>
                      <a:pt x="31114" y="67661"/>
                    </a:cubicBezTo>
                    <a:cubicBezTo>
                      <a:pt x="31139" y="67661"/>
                      <a:pt x="31164" y="67663"/>
                      <a:pt x="31187" y="67669"/>
                    </a:cubicBezTo>
                    <a:cubicBezTo>
                      <a:pt x="31302" y="67710"/>
                      <a:pt x="31408" y="67727"/>
                      <a:pt x="31509" y="67727"/>
                    </a:cubicBezTo>
                    <a:cubicBezTo>
                      <a:pt x="31779" y="67727"/>
                      <a:pt x="32007" y="67606"/>
                      <a:pt x="32251" y="67517"/>
                    </a:cubicBezTo>
                    <a:cubicBezTo>
                      <a:pt x="32889" y="67334"/>
                      <a:pt x="33558" y="67061"/>
                      <a:pt x="34227" y="66909"/>
                    </a:cubicBezTo>
                    <a:cubicBezTo>
                      <a:pt x="34986" y="66757"/>
                      <a:pt x="35594" y="66453"/>
                      <a:pt x="36233" y="66058"/>
                    </a:cubicBezTo>
                    <a:cubicBezTo>
                      <a:pt x="36901" y="65693"/>
                      <a:pt x="37540" y="65298"/>
                      <a:pt x="38178" y="64964"/>
                    </a:cubicBezTo>
                    <a:cubicBezTo>
                      <a:pt x="38755" y="64660"/>
                      <a:pt x="39272" y="64325"/>
                      <a:pt x="39698" y="63869"/>
                    </a:cubicBezTo>
                    <a:cubicBezTo>
                      <a:pt x="39941" y="63687"/>
                      <a:pt x="40184" y="63535"/>
                      <a:pt x="40427" y="63353"/>
                    </a:cubicBezTo>
                    <a:cubicBezTo>
                      <a:pt x="40731" y="63109"/>
                      <a:pt x="41066" y="62958"/>
                      <a:pt x="41339" y="62745"/>
                    </a:cubicBezTo>
                    <a:cubicBezTo>
                      <a:pt x="41856" y="62228"/>
                      <a:pt x="42403" y="61681"/>
                      <a:pt x="42920" y="61134"/>
                    </a:cubicBezTo>
                    <a:cubicBezTo>
                      <a:pt x="43132" y="60951"/>
                      <a:pt x="43284" y="60769"/>
                      <a:pt x="43376" y="60556"/>
                    </a:cubicBezTo>
                    <a:cubicBezTo>
                      <a:pt x="43588" y="60161"/>
                      <a:pt x="43923" y="59888"/>
                      <a:pt x="44227" y="59553"/>
                    </a:cubicBezTo>
                    <a:cubicBezTo>
                      <a:pt x="44500" y="59249"/>
                      <a:pt x="44713" y="58885"/>
                      <a:pt x="44956" y="58550"/>
                    </a:cubicBezTo>
                    <a:lnTo>
                      <a:pt x="45868" y="56970"/>
                    </a:lnTo>
                    <a:cubicBezTo>
                      <a:pt x="46142" y="56453"/>
                      <a:pt x="46415" y="55997"/>
                      <a:pt x="46719" y="55541"/>
                    </a:cubicBezTo>
                    <a:cubicBezTo>
                      <a:pt x="46780" y="55480"/>
                      <a:pt x="46780" y="55450"/>
                      <a:pt x="46810" y="55359"/>
                    </a:cubicBezTo>
                    <a:cubicBezTo>
                      <a:pt x="47114" y="54629"/>
                      <a:pt x="47388" y="53930"/>
                      <a:pt x="47722" y="53231"/>
                    </a:cubicBezTo>
                    <a:cubicBezTo>
                      <a:pt x="47935" y="52745"/>
                      <a:pt x="48178" y="52258"/>
                      <a:pt x="48330" y="51711"/>
                    </a:cubicBezTo>
                    <a:cubicBezTo>
                      <a:pt x="48513" y="51042"/>
                      <a:pt x="48756" y="50374"/>
                      <a:pt x="49060" y="49766"/>
                    </a:cubicBezTo>
                    <a:cubicBezTo>
                      <a:pt x="49424" y="49006"/>
                      <a:pt x="49698" y="48216"/>
                      <a:pt x="49880" y="47425"/>
                    </a:cubicBezTo>
                    <a:cubicBezTo>
                      <a:pt x="49972" y="47030"/>
                      <a:pt x="49972" y="46605"/>
                      <a:pt x="50215" y="46270"/>
                    </a:cubicBezTo>
                    <a:cubicBezTo>
                      <a:pt x="50367" y="46088"/>
                      <a:pt x="50458" y="45875"/>
                      <a:pt x="50519" y="45632"/>
                    </a:cubicBezTo>
                    <a:cubicBezTo>
                      <a:pt x="50640" y="45328"/>
                      <a:pt x="50731" y="44994"/>
                      <a:pt x="50853" y="44690"/>
                    </a:cubicBezTo>
                    <a:cubicBezTo>
                      <a:pt x="51096" y="43960"/>
                      <a:pt x="51461" y="43261"/>
                      <a:pt x="51765" y="42562"/>
                    </a:cubicBezTo>
                    <a:cubicBezTo>
                      <a:pt x="52008" y="41985"/>
                      <a:pt x="52099" y="41346"/>
                      <a:pt x="52555" y="40860"/>
                    </a:cubicBezTo>
                    <a:cubicBezTo>
                      <a:pt x="52616" y="40769"/>
                      <a:pt x="52616" y="40647"/>
                      <a:pt x="52677" y="40586"/>
                    </a:cubicBezTo>
                    <a:cubicBezTo>
                      <a:pt x="53041" y="39583"/>
                      <a:pt x="53528" y="38641"/>
                      <a:pt x="54075" y="37729"/>
                    </a:cubicBezTo>
                    <a:cubicBezTo>
                      <a:pt x="54409" y="37121"/>
                      <a:pt x="54713" y="36483"/>
                      <a:pt x="55048" y="35875"/>
                    </a:cubicBezTo>
                    <a:cubicBezTo>
                      <a:pt x="55139" y="35693"/>
                      <a:pt x="55260" y="35480"/>
                      <a:pt x="55352" y="35298"/>
                    </a:cubicBezTo>
                    <a:cubicBezTo>
                      <a:pt x="55443" y="35115"/>
                      <a:pt x="55564" y="34963"/>
                      <a:pt x="55625" y="34811"/>
                    </a:cubicBezTo>
                    <a:cubicBezTo>
                      <a:pt x="55899" y="34507"/>
                      <a:pt x="56233" y="34234"/>
                      <a:pt x="56507" y="33960"/>
                    </a:cubicBezTo>
                    <a:cubicBezTo>
                      <a:pt x="56811" y="33352"/>
                      <a:pt x="57358" y="33018"/>
                      <a:pt x="57905" y="32623"/>
                    </a:cubicBezTo>
                    <a:cubicBezTo>
                      <a:pt x="58176" y="32451"/>
                      <a:pt x="58401" y="32367"/>
                      <a:pt x="58610" y="32367"/>
                    </a:cubicBezTo>
                    <a:cubicBezTo>
                      <a:pt x="58845" y="32367"/>
                      <a:pt x="59061" y="32474"/>
                      <a:pt x="59303" y="32684"/>
                    </a:cubicBezTo>
                    <a:cubicBezTo>
                      <a:pt x="59485" y="32836"/>
                      <a:pt x="59729" y="32987"/>
                      <a:pt x="59881" y="33170"/>
                    </a:cubicBezTo>
                    <a:cubicBezTo>
                      <a:pt x="60640" y="34051"/>
                      <a:pt x="61674" y="34598"/>
                      <a:pt x="62343" y="35510"/>
                    </a:cubicBezTo>
                    <a:cubicBezTo>
                      <a:pt x="62434" y="35632"/>
                      <a:pt x="62525" y="35723"/>
                      <a:pt x="62647" y="35784"/>
                    </a:cubicBezTo>
                    <a:cubicBezTo>
                      <a:pt x="62981" y="36057"/>
                      <a:pt x="63406" y="36361"/>
                      <a:pt x="63741" y="36665"/>
                    </a:cubicBezTo>
                    <a:cubicBezTo>
                      <a:pt x="64409" y="37273"/>
                      <a:pt x="65017" y="37942"/>
                      <a:pt x="65808" y="38398"/>
                    </a:cubicBezTo>
                    <a:cubicBezTo>
                      <a:pt x="66172" y="38641"/>
                      <a:pt x="66537" y="38945"/>
                      <a:pt x="66902" y="39219"/>
                    </a:cubicBezTo>
                    <a:cubicBezTo>
                      <a:pt x="67084" y="39371"/>
                      <a:pt x="67327" y="39431"/>
                      <a:pt x="67510" y="39553"/>
                    </a:cubicBezTo>
                    <a:cubicBezTo>
                      <a:pt x="68087" y="39887"/>
                      <a:pt x="68574" y="40374"/>
                      <a:pt x="69212" y="40586"/>
                    </a:cubicBezTo>
                    <a:cubicBezTo>
                      <a:pt x="69486" y="40647"/>
                      <a:pt x="69759" y="40769"/>
                      <a:pt x="70033" y="40890"/>
                    </a:cubicBezTo>
                    <a:cubicBezTo>
                      <a:pt x="70215" y="40982"/>
                      <a:pt x="70397" y="41133"/>
                      <a:pt x="70580" y="41194"/>
                    </a:cubicBezTo>
                    <a:cubicBezTo>
                      <a:pt x="71461" y="41407"/>
                      <a:pt x="72252" y="41833"/>
                      <a:pt x="73133" y="42015"/>
                    </a:cubicBezTo>
                    <a:cubicBezTo>
                      <a:pt x="73832" y="42167"/>
                      <a:pt x="74501" y="42258"/>
                      <a:pt x="75200" y="42319"/>
                    </a:cubicBezTo>
                    <a:cubicBezTo>
                      <a:pt x="75565" y="42349"/>
                      <a:pt x="75960" y="42441"/>
                      <a:pt x="76325" y="42441"/>
                    </a:cubicBezTo>
                    <a:cubicBezTo>
                      <a:pt x="76750" y="42441"/>
                      <a:pt x="77162" y="42454"/>
                      <a:pt x="77588" y="42454"/>
                    </a:cubicBezTo>
                    <a:cubicBezTo>
                      <a:pt x="77800" y="42454"/>
                      <a:pt x="78017" y="42451"/>
                      <a:pt x="78240" y="42441"/>
                    </a:cubicBezTo>
                    <a:cubicBezTo>
                      <a:pt x="78847" y="42410"/>
                      <a:pt x="79395" y="42289"/>
                      <a:pt x="80002" y="42197"/>
                    </a:cubicBezTo>
                    <a:cubicBezTo>
                      <a:pt x="80306" y="42167"/>
                      <a:pt x="80580" y="42106"/>
                      <a:pt x="80884" y="42015"/>
                    </a:cubicBezTo>
                    <a:cubicBezTo>
                      <a:pt x="81066" y="41985"/>
                      <a:pt x="81218" y="41863"/>
                      <a:pt x="81370" y="41833"/>
                    </a:cubicBezTo>
                    <a:cubicBezTo>
                      <a:pt x="82252" y="41559"/>
                      <a:pt x="83042" y="41225"/>
                      <a:pt x="83802" y="40678"/>
                    </a:cubicBezTo>
                    <a:cubicBezTo>
                      <a:pt x="84106" y="40495"/>
                      <a:pt x="84379" y="40313"/>
                      <a:pt x="84683" y="40130"/>
                    </a:cubicBezTo>
                    <a:cubicBezTo>
                      <a:pt x="85109" y="39826"/>
                      <a:pt x="85595" y="39553"/>
                      <a:pt x="85990" y="39158"/>
                    </a:cubicBezTo>
                    <a:cubicBezTo>
                      <a:pt x="86538" y="38550"/>
                      <a:pt x="87054" y="37912"/>
                      <a:pt x="87571" y="37273"/>
                    </a:cubicBezTo>
                    <a:cubicBezTo>
                      <a:pt x="87875" y="36878"/>
                      <a:pt x="88209" y="36513"/>
                      <a:pt x="88422" y="36027"/>
                    </a:cubicBezTo>
                    <a:cubicBezTo>
                      <a:pt x="88635" y="35480"/>
                      <a:pt x="88908" y="34994"/>
                      <a:pt x="89182" y="34507"/>
                    </a:cubicBezTo>
                    <a:cubicBezTo>
                      <a:pt x="89243" y="34355"/>
                      <a:pt x="89364" y="34143"/>
                      <a:pt x="89425" y="33960"/>
                    </a:cubicBezTo>
                    <a:cubicBezTo>
                      <a:pt x="89668" y="33443"/>
                      <a:pt x="89881" y="32896"/>
                      <a:pt x="90094" y="32380"/>
                    </a:cubicBezTo>
                    <a:cubicBezTo>
                      <a:pt x="90155" y="32136"/>
                      <a:pt x="90246" y="31924"/>
                      <a:pt x="90307" y="31650"/>
                    </a:cubicBezTo>
                    <a:cubicBezTo>
                      <a:pt x="90459" y="31073"/>
                      <a:pt x="90580" y="30495"/>
                      <a:pt x="90732" y="29978"/>
                    </a:cubicBezTo>
                    <a:cubicBezTo>
                      <a:pt x="90884" y="29401"/>
                      <a:pt x="91066" y="28793"/>
                      <a:pt x="91249" y="28215"/>
                    </a:cubicBezTo>
                    <a:cubicBezTo>
                      <a:pt x="91370" y="27881"/>
                      <a:pt x="91310" y="27516"/>
                      <a:pt x="91492" y="27121"/>
                    </a:cubicBezTo>
                    <a:cubicBezTo>
                      <a:pt x="91826" y="26513"/>
                      <a:pt x="92009" y="25845"/>
                      <a:pt x="92282" y="25176"/>
                    </a:cubicBezTo>
                    <a:cubicBezTo>
                      <a:pt x="92586" y="24538"/>
                      <a:pt x="92860" y="23899"/>
                      <a:pt x="93316" y="23322"/>
                    </a:cubicBezTo>
                    <a:cubicBezTo>
                      <a:pt x="93620" y="22957"/>
                      <a:pt x="93893" y="22562"/>
                      <a:pt x="94197" y="22197"/>
                    </a:cubicBezTo>
                    <a:cubicBezTo>
                      <a:pt x="94349" y="21954"/>
                      <a:pt x="94562" y="21863"/>
                      <a:pt x="94836" y="21863"/>
                    </a:cubicBezTo>
                    <a:cubicBezTo>
                      <a:pt x="95352" y="21863"/>
                      <a:pt x="95930" y="21802"/>
                      <a:pt x="96477" y="21772"/>
                    </a:cubicBezTo>
                    <a:lnTo>
                      <a:pt x="96568" y="21772"/>
                    </a:lnTo>
                    <a:cubicBezTo>
                      <a:pt x="97845" y="22045"/>
                      <a:pt x="99121" y="22258"/>
                      <a:pt x="100368" y="22471"/>
                    </a:cubicBezTo>
                    <a:cubicBezTo>
                      <a:pt x="101190" y="22599"/>
                      <a:pt x="101968" y="22728"/>
                      <a:pt x="102759" y="22728"/>
                    </a:cubicBezTo>
                    <a:cubicBezTo>
                      <a:pt x="102903" y="22728"/>
                      <a:pt x="103048" y="22723"/>
                      <a:pt x="103194" y="22714"/>
                    </a:cubicBezTo>
                    <a:cubicBezTo>
                      <a:pt x="103711" y="22714"/>
                      <a:pt x="104258" y="22775"/>
                      <a:pt x="104775" y="22775"/>
                    </a:cubicBezTo>
                    <a:cubicBezTo>
                      <a:pt x="105200" y="22775"/>
                      <a:pt x="105626" y="22683"/>
                      <a:pt x="106052" y="22683"/>
                    </a:cubicBezTo>
                    <a:cubicBezTo>
                      <a:pt x="106811" y="22683"/>
                      <a:pt x="107571" y="22501"/>
                      <a:pt x="108270" y="22349"/>
                    </a:cubicBezTo>
                    <a:cubicBezTo>
                      <a:pt x="109152" y="22197"/>
                      <a:pt x="110003" y="21863"/>
                      <a:pt x="110854" y="21589"/>
                    </a:cubicBezTo>
                    <a:cubicBezTo>
                      <a:pt x="111097" y="21498"/>
                      <a:pt x="111280" y="21407"/>
                      <a:pt x="111462" y="21285"/>
                    </a:cubicBezTo>
                    <a:cubicBezTo>
                      <a:pt x="111766" y="21042"/>
                      <a:pt x="112131" y="20951"/>
                      <a:pt x="112435" y="20890"/>
                    </a:cubicBezTo>
                    <a:cubicBezTo>
                      <a:pt x="112921" y="20586"/>
                      <a:pt x="113347" y="20252"/>
                      <a:pt x="113802" y="20069"/>
                    </a:cubicBezTo>
                    <a:cubicBezTo>
                      <a:pt x="114897" y="19613"/>
                      <a:pt x="115778" y="18823"/>
                      <a:pt x="116690" y="18002"/>
                    </a:cubicBezTo>
                    <a:cubicBezTo>
                      <a:pt x="116611" y="17955"/>
                      <a:pt x="116542" y="17936"/>
                      <a:pt x="116482" y="17936"/>
                    </a:cubicBezTo>
                    <a:cubicBezTo>
                      <a:pt x="116309" y="17936"/>
                      <a:pt x="116203" y="18087"/>
                      <a:pt x="116113" y="18154"/>
                    </a:cubicBezTo>
                    <a:cubicBezTo>
                      <a:pt x="115626" y="18702"/>
                      <a:pt x="114806" y="18854"/>
                      <a:pt x="114410" y="19461"/>
                    </a:cubicBezTo>
                    <a:cubicBezTo>
                      <a:pt x="114410" y="19461"/>
                      <a:pt x="114350" y="19492"/>
                      <a:pt x="114319" y="19492"/>
                    </a:cubicBezTo>
                    <a:cubicBezTo>
                      <a:pt x="113894" y="19735"/>
                      <a:pt x="113438" y="19948"/>
                      <a:pt x="112921" y="20252"/>
                    </a:cubicBezTo>
                    <a:cubicBezTo>
                      <a:pt x="112435" y="20373"/>
                      <a:pt x="111888" y="20677"/>
                      <a:pt x="111462" y="21012"/>
                    </a:cubicBezTo>
                    <a:cubicBezTo>
                      <a:pt x="110064" y="21407"/>
                      <a:pt x="108818" y="21802"/>
                      <a:pt x="107359" y="22227"/>
                    </a:cubicBezTo>
                    <a:cubicBezTo>
                      <a:pt x="107146" y="22227"/>
                      <a:pt x="106720" y="22258"/>
                      <a:pt x="106295" y="22258"/>
                    </a:cubicBezTo>
                    <a:cubicBezTo>
                      <a:pt x="106143" y="22258"/>
                      <a:pt x="106052" y="22319"/>
                      <a:pt x="105900" y="22319"/>
                    </a:cubicBezTo>
                    <a:cubicBezTo>
                      <a:pt x="105489" y="22273"/>
                      <a:pt x="105079" y="22243"/>
                      <a:pt x="104665" y="22243"/>
                    </a:cubicBezTo>
                    <a:cubicBezTo>
                      <a:pt x="104251" y="22243"/>
                      <a:pt x="103833" y="22273"/>
                      <a:pt x="103407" y="22349"/>
                    </a:cubicBezTo>
                    <a:cubicBezTo>
                      <a:pt x="103346" y="22349"/>
                      <a:pt x="103225" y="22319"/>
                      <a:pt x="103164" y="22319"/>
                    </a:cubicBezTo>
                    <a:cubicBezTo>
                      <a:pt x="102951" y="22258"/>
                      <a:pt x="102799" y="22227"/>
                      <a:pt x="102617" y="22227"/>
                    </a:cubicBezTo>
                    <a:cubicBezTo>
                      <a:pt x="101827" y="22197"/>
                      <a:pt x="101036" y="22167"/>
                      <a:pt x="100216" y="21923"/>
                    </a:cubicBezTo>
                    <a:cubicBezTo>
                      <a:pt x="99456" y="21711"/>
                      <a:pt x="98665" y="21620"/>
                      <a:pt x="97906" y="21407"/>
                    </a:cubicBezTo>
                    <a:cubicBezTo>
                      <a:pt x="97400" y="21221"/>
                      <a:pt x="96918" y="21128"/>
                      <a:pt x="96398" y="21128"/>
                    </a:cubicBezTo>
                    <a:cubicBezTo>
                      <a:pt x="96324" y="21128"/>
                      <a:pt x="96249" y="21129"/>
                      <a:pt x="96173" y="21133"/>
                    </a:cubicBezTo>
                    <a:lnTo>
                      <a:pt x="95292" y="21133"/>
                    </a:lnTo>
                    <a:cubicBezTo>
                      <a:pt x="95170" y="20981"/>
                      <a:pt x="95109" y="20860"/>
                      <a:pt x="94896" y="20677"/>
                    </a:cubicBezTo>
                    <a:cubicBezTo>
                      <a:pt x="95626" y="20677"/>
                      <a:pt x="96264" y="20677"/>
                      <a:pt x="96872" y="20708"/>
                    </a:cubicBezTo>
                    <a:cubicBezTo>
                      <a:pt x="97237" y="20708"/>
                      <a:pt x="97571" y="20799"/>
                      <a:pt x="97906" y="20829"/>
                    </a:cubicBezTo>
                    <a:cubicBezTo>
                      <a:pt x="98549" y="20937"/>
                      <a:pt x="99122" y="21210"/>
                      <a:pt x="99770" y="21210"/>
                    </a:cubicBezTo>
                    <a:cubicBezTo>
                      <a:pt x="99856" y="21210"/>
                      <a:pt x="99944" y="21205"/>
                      <a:pt x="100033" y="21194"/>
                    </a:cubicBezTo>
                    <a:cubicBezTo>
                      <a:pt x="100046" y="21190"/>
                      <a:pt x="100060" y="21188"/>
                      <a:pt x="100075" y="21188"/>
                    </a:cubicBezTo>
                    <a:cubicBezTo>
                      <a:pt x="100165" y="21188"/>
                      <a:pt x="100285" y="21259"/>
                      <a:pt x="100337" y="21285"/>
                    </a:cubicBezTo>
                    <a:cubicBezTo>
                      <a:pt x="100611" y="21468"/>
                      <a:pt x="100915" y="21468"/>
                      <a:pt x="101249" y="21468"/>
                    </a:cubicBezTo>
                    <a:lnTo>
                      <a:pt x="101675" y="21468"/>
                    </a:lnTo>
                    <a:cubicBezTo>
                      <a:pt x="102343" y="21559"/>
                      <a:pt x="103042" y="21620"/>
                      <a:pt x="103711" y="21650"/>
                    </a:cubicBezTo>
                    <a:cubicBezTo>
                      <a:pt x="103766" y="21662"/>
                      <a:pt x="103821" y="21667"/>
                      <a:pt x="103875" y="21667"/>
                    </a:cubicBezTo>
                    <a:cubicBezTo>
                      <a:pt x="104094" y="21667"/>
                      <a:pt x="104313" y="21589"/>
                      <a:pt x="104532" y="21589"/>
                    </a:cubicBezTo>
                    <a:cubicBezTo>
                      <a:pt x="104775" y="21559"/>
                      <a:pt x="105049" y="21620"/>
                      <a:pt x="105292" y="21407"/>
                    </a:cubicBezTo>
                    <a:cubicBezTo>
                      <a:pt x="105322" y="21407"/>
                      <a:pt x="105383" y="21437"/>
                      <a:pt x="105474" y="21437"/>
                    </a:cubicBezTo>
                    <a:lnTo>
                      <a:pt x="105322" y="21589"/>
                    </a:lnTo>
                    <a:cubicBezTo>
                      <a:pt x="105535" y="21589"/>
                      <a:pt x="105748" y="21559"/>
                      <a:pt x="105930" y="21559"/>
                    </a:cubicBezTo>
                    <a:cubicBezTo>
                      <a:pt x="105930" y="21468"/>
                      <a:pt x="105960" y="21407"/>
                      <a:pt x="105960" y="21316"/>
                    </a:cubicBezTo>
                    <a:lnTo>
                      <a:pt x="103316" y="21316"/>
                    </a:lnTo>
                    <a:cubicBezTo>
                      <a:pt x="103194" y="21316"/>
                      <a:pt x="103034" y="21238"/>
                      <a:pt x="102897" y="21238"/>
                    </a:cubicBezTo>
                    <a:cubicBezTo>
                      <a:pt x="102862" y="21238"/>
                      <a:pt x="102830" y="21243"/>
                      <a:pt x="102799" y="21255"/>
                    </a:cubicBezTo>
                    <a:cubicBezTo>
                      <a:pt x="102592" y="21327"/>
                      <a:pt x="102385" y="21354"/>
                      <a:pt x="102178" y="21354"/>
                    </a:cubicBezTo>
                    <a:cubicBezTo>
                      <a:pt x="101777" y="21354"/>
                      <a:pt x="101376" y="21254"/>
                      <a:pt x="100975" y="21194"/>
                    </a:cubicBezTo>
                    <a:cubicBezTo>
                      <a:pt x="100064" y="21103"/>
                      <a:pt x="99121" y="20890"/>
                      <a:pt x="98240" y="20586"/>
                    </a:cubicBezTo>
                    <a:cubicBezTo>
                      <a:pt x="97520" y="20373"/>
                      <a:pt x="96777" y="20276"/>
                      <a:pt x="96031" y="20276"/>
                    </a:cubicBezTo>
                    <a:cubicBezTo>
                      <a:pt x="95927" y="20276"/>
                      <a:pt x="95822" y="20278"/>
                      <a:pt x="95717" y="20282"/>
                    </a:cubicBezTo>
                    <a:lnTo>
                      <a:pt x="95565" y="20282"/>
                    </a:lnTo>
                    <a:cubicBezTo>
                      <a:pt x="95292" y="20282"/>
                      <a:pt x="95018" y="20282"/>
                      <a:pt x="94805" y="20252"/>
                    </a:cubicBezTo>
                    <a:cubicBezTo>
                      <a:pt x="94578" y="20219"/>
                      <a:pt x="94376" y="20187"/>
                      <a:pt x="94155" y="20187"/>
                    </a:cubicBezTo>
                    <a:cubicBezTo>
                      <a:pt x="93961" y="20187"/>
                      <a:pt x="93753" y="20211"/>
                      <a:pt x="93498" y="20282"/>
                    </a:cubicBezTo>
                    <a:cubicBezTo>
                      <a:pt x="92981" y="21012"/>
                      <a:pt x="92374" y="21772"/>
                      <a:pt x="91796" y="22562"/>
                    </a:cubicBezTo>
                    <a:cubicBezTo>
                      <a:pt x="91522" y="22957"/>
                      <a:pt x="91370" y="23413"/>
                      <a:pt x="91097" y="23778"/>
                    </a:cubicBezTo>
                    <a:cubicBezTo>
                      <a:pt x="90763" y="24294"/>
                      <a:pt x="90459" y="24811"/>
                      <a:pt x="90307" y="25419"/>
                    </a:cubicBezTo>
                    <a:cubicBezTo>
                      <a:pt x="90033" y="26361"/>
                      <a:pt x="89638" y="27273"/>
                      <a:pt x="89395" y="28276"/>
                    </a:cubicBezTo>
                    <a:cubicBezTo>
                      <a:pt x="89182" y="29188"/>
                      <a:pt x="89060" y="30130"/>
                      <a:pt x="88574" y="30981"/>
                    </a:cubicBezTo>
                    <a:cubicBezTo>
                      <a:pt x="88513" y="31012"/>
                      <a:pt x="88513" y="31073"/>
                      <a:pt x="88513" y="31133"/>
                    </a:cubicBezTo>
                    <a:cubicBezTo>
                      <a:pt x="88604" y="31528"/>
                      <a:pt x="88422" y="31832"/>
                      <a:pt x="88209" y="32197"/>
                    </a:cubicBezTo>
                    <a:cubicBezTo>
                      <a:pt x="87875" y="32866"/>
                      <a:pt x="87541" y="33626"/>
                      <a:pt x="87206" y="34355"/>
                    </a:cubicBezTo>
                    <a:cubicBezTo>
                      <a:pt x="87115" y="34538"/>
                      <a:pt x="87085" y="34720"/>
                      <a:pt x="86993" y="34933"/>
                    </a:cubicBezTo>
                    <a:cubicBezTo>
                      <a:pt x="86933" y="35085"/>
                      <a:pt x="86902" y="35237"/>
                      <a:pt x="86781" y="35328"/>
                    </a:cubicBezTo>
                    <a:cubicBezTo>
                      <a:pt x="86294" y="35936"/>
                      <a:pt x="85747" y="36544"/>
                      <a:pt x="85261" y="37152"/>
                    </a:cubicBezTo>
                    <a:cubicBezTo>
                      <a:pt x="85231" y="37243"/>
                      <a:pt x="85139" y="37273"/>
                      <a:pt x="85109" y="37364"/>
                    </a:cubicBezTo>
                    <a:cubicBezTo>
                      <a:pt x="84835" y="37608"/>
                      <a:pt x="84562" y="37851"/>
                      <a:pt x="84349" y="38124"/>
                    </a:cubicBezTo>
                    <a:cubicBezTo>
                      <a:pt x="84167" y="38185"/>
                      <a:pt x="83924" y="38216"/>
                      <a:pt x="83772" y="38367"/>
                    </a:cubicBezTo>
                    <a:cubicBezTo>
                      <a:pt x="83255" y="38915"/>
                      <a:pt x="82525" y="39127"/>
                      <a:pt x="81917" y="39553"/>
                    </a:cubicBezTo>
                    <a:cubicBezTo>
                      <a:pt x="81522" y="39826"/>
                      <a:pt x="81006" y="39887"/>
                      <a:pt x="80550" y="40039"/>
                    </a:cubicBezTo>
                    <a:cubicBezTo>
                      <a:pt x="80052" y="40191"/>
                      <a:pt x="79585" y="40327"/>
                      <a:pt x="79094" y="40327"/>
                    </a:cubicBezTo>
                    <a:cubicBezTo>
                      <a:pt x="78895" y="40327"/>
                      <a:pt x="78693" y="40305"/>
                      <a:pt x="78483" y="40252"/>
                    </a:cubicBezTo>
                    <a:cubicBezTo>
                      <a:pt x="78337" y="40203"/>
                      <a:pt x="78181" y="40184"/>
                      <a:pt x="78020" y="40184"/>
                    </a:cubicBezTo>
                    <a:cubicBezTo>
                      <a:pt x="77777" y="40184"/>
                      <a:pt x="77522" y="40228"/>
                      <a:pt x="77267" y="40282"/>
                    </a:cubicBezTo>
                    <a:cubicBezTo>
                      <a:pt x="77069" y="40313"/>
                      <a:pt x="76857" y="40328"/>
                      <a:pt x="76640" y="40328"/>
                    </a:cubicBezTo>
                    <a:cubicBezTo>
                      <a:pt x="76423" y="40328"/>
                      <a:pt x="76203" y="40313"/>
                      <a:pt x="75990" y="40282"/>
                    </a:cubicBezTo>
                    <a:cubicBezTo>
                      <a:pt x="75261" y="40161"/>
                      <a:pt x="74531" y="40009"/>
                      <a:pt x="73832" y="39826"/>
                    </a:cubicBezTo>
                    <a:cubicBezTo>
                      <a:pt x="73255" y="39675"/>
                      <a:pt x="72677" y="39583"/>
                      <a:pt x="72160" y="39340"/>
                    </a:cubicBezTo>
                    <a:cubicBezTo>
                      <a:pt x="71492" y="39036"/>
                      <a:pt x="70853" y="38793"/>
                      <a:pt x="70215" y="38519"/>
                    </a:cubicBezTo>
                    <a:cubicBezTo>
                      <a:pt x="69668" y="38307"/>
                      <a:pt x="69151" y="38064"/>
                      <a:pt x="68756" y="37608"/>
                    </a:cubicBezTo>
                    <a:cubicBezTo>
                      <a:pt x="68574" y="37425"/>
                      <a:pt x="68391" y="37273"/>
                      <a:pt x="68209" y="37121"/>
                    </a:cubicBezTo>
                    <a:cubicBezTo>
                      <a:pt x="67692" y="36757"/>
                      <a:pt x="67054" y="36605"/>
                      <a:pt x="66598" y="36088"/>
                    </a:cubicBezTo>
                    <a:cubicBezTo>
                      <a:pt x="66476" y="35997"/>
                      <a:pt x="66294" y="35875"/>
                      <a:pt x="66112" y="35753"/>
                    </a:cubicBezTo>
                    <a:cubicBezTo>
                      <a:pt x="65960" y="35328"/>
                      <a:pt x="65686" y="34963"/>
                      <a:pt x="65200" y="34781"/>
                    </a:cubicBezTo>
                    <a:cubicBezTo>
                      <a:pt x="64805" y="34629"/>
                      <a:pt x="64561" y="34325"/>
                      <a:pt x="64470" y="33930"/>
                    </a:cubicBezTo>
                    <a:cubicBezTo>
                      <a:pt x="63680" y="33595"/>
                      <a:pt x="63346" y="32805"/>
                      <a:pt x="62738" y="32288"/>
                    </a:cubicBezTo>
                    <a:cubicBezTo>
                      <a:pt x="62829" y="32076"/>
                      <a:pt x="62647" y="31984"/>
                      <a:pt x="62525" y="31893"/>
                    </a:cubicBezTo>
                    <a:cubicBezTo>
                      <a:pt x="62160" y="31528"/>
                      <a:pt x="61765" y="31225"/>
                      <a:pt x="61400" y="30921"/>
                    </a:cubicBezTo>
                    <a:cubicBezTo>
                      <a:pt x="61279" y="30860"/>
                      <a:pt x="61127" y="30860"/>
                      <a:pt x="60975" y="30769"/>
                    </a:cubicBezTo>
                    <a:cubicBezTo>
                      <a:pt x="60823" y="30708"/>
                      <a:pt x="60701" y="30677"/>
                      <a:pt x="60549" y="30586"/>
                    </a:cubicBezTo>
                    <a:cubicBezTo>
                      <a:pt x="60640" y="30525"/>
                      <a:pt x="60671" y="30434"/>
                      <a:pt x="60701" y="30373"/>
                    </a:cubicBezTo>
                    <a:cubicBezTo>
                      <a:pt x="60519" y="30161"/>
                      <a:pt x="60306" y="29978"/>
                      <a:pt x="60063" y="29826"/>
                    </a:cubicBezTo>
                    <a:cubicBezTo>
                      <a:pt x="59853" y="29695"/>
                      <a:pt x="59643" y="29474"/>
                      <a:pt x="59375" y="29474"/>
                    </a:cubicBezTo>
                    <a:cubicBezTo>
                      <a:pt x="59333" y="29474"/>
                      <a:pt x="59288" y="29479"/>
                      <a:pt x="59242" y="29492"/>
                    </a:cubicBezTo>
                    <a:cubicBezTo>
                      <a:pt x="59059" y="29538"/>
                      <a:pt x="58871" y="29553"/>
                      <a:pt x="58687" y="29553"/>
                    </a:cubicBezTo>
                    <a:cubicBezTo>
                      <a:pt x="58383" y="29553"/>
                      <a:pt x="58090" y="29511"/>
                      <a:pt x="57844" y="29492"/>
                    </a:cubicBezTo>
                    <a:cubicBezTo>
                      <a:pt x="57469" y="29665"/>
                      <a:pt x="57204" y="29920"/>
                      <a:pt x="56866" y="29920"/>
                    </a:cubicBezTo>
                    <a:cubicBezTo>
                      <a:pt x="56848" y="29920"/>
                      <a:pt x="56829" y="29919"/>
                      <a:pt x="56811" y="29918"/>
                    </a:cubicBezTo>
                    <a:cubicBezTo>
                      <a:pt x="56628" y="30070"/>
                      <a:pt x="56476" y="30252"/>
                      <a:pt x="56263" y="30282"/>
                    </a:cubicBezTo>
                    <a:cubicBezTo>
                      <a:pt x="55807" y="30404"/>
                      <a:pt x="55625" y="30708"/>
                      <a:pt x="55473" y="31133"/>
                    </a:cubicBezTo>
                    <a:cubicBezTo>
                      <a:pt x="55435" y="31127"/>
                      <a:pt x="55399" y="31124"/>
                      <a:pt x="55366" y="31124"/>
                    </a:cubicBezTo>
                    <a:cubicBezTo>
                      <a:pt x="54894" y="31124"/>
                      <a:pt x="54869" y="31691"/>
                      <a:pt x="54500" y="31832"/>
                    </a:cubicBezTo>
                    <a:cubicBezTo>
                      <a:pt x="54409" y="31954"/>
                      <a:pt x="54379" y="32106"/>
                      <a:pt x="54288" y="32258"/>
                    </a:cubicBezTo>
                    <a:cubicBezTo>
                      <a:pt x="54136" y="32349"/>
                      <a:pt x="53984" y="32410"/>
                      <a:pt x="53953" y="32532"/>
                    </a:cubicBezTo>
                    <a:cubicBezTo>
                      <a:pt x="53893" y="32714"/>
                      <a:pt x="53832" y="32957"/>
                      <a:pt x="53771" y="33170"/>
                    </a:cubicBezTo>
                    <a:cubicBezTo>
                      <a:pt x="53741" y="33322"/>
                      <a:pt x="53619" y="33443"/>
                      <a:pt x="53528" y="33565"/>
                    </a:cubicBezTo>
                    <a:cubicBezTo>
                      <a:pt x="53376" y="33504"/>
                      <a:pt x="53285" y="33504"/>
                      <a:pt x="53163" y="33474"/>
                    </a:cubicBezTo>
                    <a:cubicBezTo>
                      <a:pt x="52889" y="33899"/>
                      <a:pt x="52616" y="34264"/>
                      <a:pt x="52434" y="34690"/>
                    </a:cubicBezTo>
                    <a:cubicBezTo>
                      <a:pt x="52373" y="34842"/>
                      <a:pt x="52403" y="35024"/>
                      <a:pt x="52403" y="35267"/>
                    </a:cubicBezTo>
                    <a:cubicBezTo>
                      <a:pt x="52373" y="35328"/>
                      <a:pt x="52251" y="35419"/>
                      <a:pt x="52251" y="35419"/>
                    </a:cubicBezTo>
                    <a:cubicBezTo>
                      <a:pt x="52130" y="35632"/>
                      <a:pt x="52069" y="35845"/>
                      <a:pt x="51947" y="36057"/>
                    </a:cubicBezTo>
                    <a:cubicBezTo>
                      <a:pt x="51947" y="36088"/>
                      <a:pt x="51978" y="36149"/>
                      <a:pt x="51978" y="36179"/>
                    </a:cubicBezTo>
                    <a:cubicBezTo>
                      <a:pt x="51856" y="36453"/>
                      <a:pt x="51734" y="36665"/>
                      <a:pt x="51674" y="36817"/>
                    </a:cubicBezTo>
                    <a:cubicBezTo>
                      <a:pt x="51461" y="36969"/>
                      <a:pt x="51248" y="37091"/>
                      <a:pt x="51066" y="37212"/>
                    </a:cubicBezTo>
                    <a:cubicBezTo>
                      <a:pt x="51187" y="37304"/>
                      <a:pt x="51218" y="37364"/>
                      <a:pt x="51279" y="37456"/>
                    </a:cubicBezTo>
                    <a:cubicBezTo>
                      <a:pt x="51187" y="37516"/>
                      <a:pt x="51096" y="37516"/>
                      <a:pt x="51066" y="37547"/>
                    </a:cubicBezTo>
                    <a:cubicBezTo>
                      <a:pt x="51005" y="37577"/>
                      <a:pt x="50944" y="37608"/>
                      <a:pt x="50883" y="37668"/>
                    </a:cubicBezTo>
                    <a:cubicBezTo>
                      <a:pt x="51066" y="37972"/>
                      <a:pt x="51066" y="38155"/>
                      <a:pt x="50762" y="38367"/>
                    </a:cubicBezTo>
                    <a:cubicBezTo>
                      <a:pt x="50336" y="38671"/>
                      <a:pt x="50306" y="39249"/>
                      <a:pt x="49941" y="39583"/>
                    </a:cubicBezTo>
                    <a:cubicBezTo>
                      <a:pt x="49972" y="40161"/>
                      <a:pt x="49576" y="40556"/>
                      <a:pt x="49424" y="40799"/>
                    </a:cubicBezTo>
                    <a:cubicBezTo>
                      <a:pt x="49272" y="41346"/>
                      <a:pt x="49181" y="41711"/>
                      <a:pt x="49060" y="42076"/>
                    </a:cubicBezTo>
                    <a:cubicBezTo>
                      <a:pt x="48968" y="42228"/>
                      <a:pt x="48938" y="42441"/>
                      <a:pt x="48816" y="42562"/>
                    </a:cubicBezTo>
                    <a:cubicBezTo>
                      <a:pt x="48361" y="42927"/>
                      <a:pt x="48361" y="43535"/>
                      <a:pt x="48087" y="43991"/>
                    </a:cubicBezTo>
                    <a:cubicBezTo>
                      <a:pt x="47905" y="44355"/>
                      <a:pt x="47844" y="44751"/>
                      <a:pt x="47692" y="45146"/>
                    </a:cubicBezTo>
                    <a:cubicBezTo>
                      <a:pt x="47479" y="45632"/>
                      <a:pt x="47266" y="46088"/>
                      <a:pt x="47054" y="46574"/>
                    </a:cubicBezTo>
                    <a:cubicBezTo>
                      <a:pt x="47054" y="46574"/>
                      <a:pt x="47084" y="46635"/>
                      <a:pt x="47114" y="46635"/>
                    </a:cubicBezTo>
                    <a:cubicBezTo>
                      <a:pt x="47266" y="46422"/>
                      <a:pt x="47388" y="46270"/>
                      <a:pt x="47540" y="46088"/>
                    </a:cubicBezTo>
                    <a:cubicBezTo>
                      <a:pt x="47570" y="46118"/>
                      <a:pt x="47570" y="46118"/>
                      <a:pt x="47601" y="46118"/>
                    </a:cubicBezTo>
                    <a:cubicBezTo>
                      <a:pt x="47540" y="46483"/>
                      <a:pt x="47418" y="46787"/>
                      <a:pt x="47327" y="47121"/>
                    </a:cubicBezTo>
                    <a:cubicBezTo>
                      <a:pt x="47266" y="47121"/>
                      <a:pt x="47175" y="47091"/>
                      <a:pt x="47145" y="47030"/>
                    </a:cubicBezTo>
                    <a:cubicBezTo>
                      <a:pt x="47023" y="47182"/>
                      <a:pt x="46962" y="47304"/>
                      <a:pt x="46810" y="47456"/>
                    </a:cubicBezTo>
                    <a:cubicBezTo>
                      <a:pt x="46993" y="48033"/>
                      <a:pt x="46476" y="48489"/>
                      <a:pt x="46385" y="49067"/>
                    </a:cubicBezTo>
                    <a:cubicBezTo>
                      <a:pt x="46506" y="48915"/>
                      <a:pt x="46658" y="48763"/>
                      <a:pt x="46780" y="48611"/>
                    </a:cubicBezTo>
                    <a:lnTo>
                      <a:pt x="46780" y="48611"/>
                    </a:lnTo>
                    <a:cubicBezTo>
                      <a:pt x="46780" y="49006"/>
                      <a:pt x="46537" y="49280"/>
                      <a:pt x="46385" y="49614"/>
                    </a:cubicBezTo>
                    <a:cubicBezTo>
                      <a:pt x="46324" y="49583"/>
                      <a:pt x="46263" y="49553"/>
                      <a:pt x="46233" y="49523"/>
                    </a:cubicBezTo>
                    <a:cubicBezTo>
                      <a:pt x="46142" y="49675"/>
                      <a:pt x="45959" y="49827"/>
                      <a:pt x="45807" y="50009"/>
                    </a:cubicBezTo>
                    <a:cubicBezTo>
                      <a:pt x="46020" y="50039"/>
                      <a:pt x="46111" y="50070"/>
                      <a:pt x="46233" y="50131"/>
                    </a:cubicBezTo>
                    <a:cubicBezTo>
                      <a:pt x="46233" y="50495"/>
                      <a:pt x="46202" y="50526"/>
                      <a:pt x="45777" y="50738"/>
                    </a:cubicBezTo>
                    <a:cubicBezTo>
                      <a:pt x="45716" y="51103"/>
                      <a:pt x="45625" y="51529"/>
                      <a:pt x="45534" y="51985"/>
                    </a:cubicBezTo>
                    <a:cubicBezTo>
                      <a:pt x="45443" y="51863"/>
                      <a:pt x="45412" y="51802"/>
                      <a:pt x="45382" y="51742"/>
                    </a:cubicBezTo>
                    <a:cubicBezTo>
                      <a:pt x="45260" y="51833"/>
                      <a:pt x="45139" y="51894"/>
                      <a:pt x="45047" y="51985"/>
                    </a:cubicBezTo>
                    <a:cubicBezTo>
                      <a:pt x="44956" y="52319"/>
                      <a:pt x="44835" y="52623"/>
                      <a:pt x="44713" y="52927"/>
                    </a:cubicBezTo>
                    <a:cubicBezTo>
                      <a:pt x="44804" y="53049"/>
                      <a:pt x="44865" y="53109"/>
                      <a:pt x="44956" y="53261"/>
                    </a:cubicBezTo>
                    <a:cubicBezTo>
                      <a:pt x="44865" y="53383"/>
                      <a:pt x="44804" y="53535"/>
                      <a:pt x="44683" y="53687"/>
                    </a:cubicBezTo>
                    <a:cubicBezTo>
                      <a:pt x="44591" y="53565"/>
                      <a:pt x="44561" y="53504"/>
                      <a:pt x="44531" y="53413"/>
                    </a:cubicBezTo>
                    <a:cubicBezTo>
                      <a:pt x="44105" y="53656"/>
                      <a:pt x="44196" y="53960"/>
                      <a:pt x="44288" y="54264"/>
                    </a:cubicBezTo>
                    <a:cubicBezTo>
                      <a:pt x="44227" y="54264"/>
                      <a:pt x="44136" y="54295"/>
                      <a:pt x="44075" y="54295"/>
                    </a:cubicBezTo>
                    <a:cubicBezTo>
                      <a:pt x="44166" y="54386"/>
                      <a:pt x="44196" y="54447"/>
                      <a:pt x="44227" y="54477"/>
                    </a:cubicBezTo>
                    <a:cubicBezTo>
                      <a:pt x="44105" y="54690"/>
                      <a:pt x="44014" y="54872"/>
                      <a:pt x="43892" y="55085"/>
                    </a:cubicBezTo>
                    <a:cubicBezTo>
                      <a:pt x="43801" y="54994"/>
                      <a:pt x="43771" y="54903"/>
                      <a:pt x="43740" y="54842"/>
                    </a:cubicBezTo>
                    <a:cubicBezTo>
                      <a:pt x="43376" y="55207"/>
                      <a:pt x="43315" y="55541"/>
                      <a:pt x="43436" y="55997"/>
                    </a:cubicBezTo>
                    <a:lnTo>
                      <a:pt x="43072" y="56453"/>
                    </a:lnTo>
                    <a:cubicBezTo>
                      <a:pt x="43041" y="56422"/>
                      <a:pt x="43041" y="56422"/>
                      <a:pt x="43011" y="56422"/>
                    </a:cubicBezTo>
                    <a:cubicBezTo>
                      <a:pt x="43011" y="56301"/>
                      <a:pt x="43041" y="56240"/>
                      <a:pt x="43041" y="56119"/>
                    </a:cubicBezTo>
                    <a:lnTo>
                      <a:pt x="43041" y="56119"/>
                    </a:lnTo>
                    <a:cubicBezTo>
                      <a:pt x="42889" y="56240"/>
                      <a:pt x="42859" y="56392"/>
                      <a:pt x="42768" y="56544"/>
                    </a:cubicBezTo>
                    <a:cubicBezTo>
                      <a:pt x="42707" y="56666"/>
                      <a:pt x="42707" y="56818"/>
                      <a:pt x="42616" y="56878"/>
                    </a:cubicBezTo>
                    <a:cubicBezTo>
                      <a:pt x="42281" y="57182"/>
                      <a:pt x="42221" y="57760"/>
                      <a:pt x="41673" y="57912"/>
                    </a:cubicBezTo>
                    <a:cubicBezTo>
                      <a:pt x="41613" y="57942"/>
                      <a:pt x="41552" y="58125"/>
                      <a:pt x="41491" y="58246"/>
                    </a:cubicBezTo>
                    <a:cubicBezTo>
                      <a:pt x="41613" y="58277"/>
                      <a:pt x="41673" y="58337"/>
                      <a:pt x="41856" y="58398"/>
                    </a:cubicBezTo>
                    <a:cubicBezTo>
                      <a:pt x="41613" y="58489"/>
                      <a:pt x="41461" y="58489"/>
                      <a:pt x="41309" y="58520"/>
                    </a:cubicBezTo>
                    <a:cubicBezTo>
                      <a:pt x="41248" y="59097"/>
                      <a:pt x="40883" y="59340"/>
                      <a:pt x="40458" y="59614"/>
                    </a:cubicBezTo>
                    <a:cubicBezTo>
                      <a:pt x="40306" y="59705"/>
                      <a:pt x="40154" y="59766"/>
                      <a:pt x="40093" y="59918"/>
                    </a:cubicBezTo>
                    <a:cubicBezTo>
                      <a:pt x="39880" y="60252"/>
                      <a:pt x="39637" y="60465"/>
                      <a:pt x="39211" y="60495"/>
                    </a:cubicBezTo>
                    <a:cubicBezTo>
                      <a:pt x="39181" y="60495"/>
                      <a:pt x="39181" y="60526"/>
                      <a:pt x="39090" y="60556"/>
                    </a:cubicBezTo>
                    <a:cubicBezTo>
                      <a:pt x="39090" y="60617"/>
                      <a:pt x="39090" y="60678"/>
                      <a:pt x="39059" y="60769"/>
                    </a:cubicBezTo>
                    <a:cubicBezTo>
                      <a:pt x="39181" y="60799"/>
                      <a:pt x="39303" y="60860"/>
                      <a:pt x="39363" y="60951"/>
                    </a:cubicBezTo>
                    <a:cubicBezTo>
                      <a:pt x="39151" y="61377"/>
                      <a:pt x="38755" y="61407"/>
                      <a:pt x="38391" y="61468"/>
                    </a:cubicBezTo>
                    <a:cubicBezTo>
                      <a:pt x="38300" y="61438"/>
                      <a:pt x="38269" y="61377"/>
                      <a:pt x="38178" y="61316"/>
                    </a:cubicBezTo>
                    <a:cubicBezTo>
                      <a:pt x="37844" y="61772"/>
                      <a:pt x="37236" y="61985"/>
                      <a:pt x="37175" y="62593"/>
                    </a:cubicBezTo>
                    <a:cubicBezTo>
                      <a:pt x="36962" y="62532"/>
                      <a:pt x="36871" y="62502"/>
                      <a:pt x="36658" y="62471"/>
                    </a:cubicBezTo>
                    <a:cubicBezTo>
                      <a:pt x="36415" y="62684"/>
                      <a:pt x="36111" y="62927"/>
                      <a:pt x="35686" y="63231"/>
                    </a:cubicBezTo>
                    <a:cubicBezTo>
                      <a:pt x="35503" y="63292"/>
                      <a:pt x="35108" y="63231"/>
                      <a:pt x="34834" y="63413"/>
                    </a:cubicBezTo>
                    <a:cubicBezTo>
                      <a:pt x="34834" y="63505"/>
                      <a:pt x="34895" y="63535"/>
                      <a:pt x="34895" y="63596"/>
                    </a:cubicBezTo>
                    <a:cubicBezTo>
                      <a:pt x="34622" y="63717"/>
                      <a:pt x="34439" y="63839"/>
                      <a:pt x="34196" y="63900"/>
                    </a:cubicBezTo>
                    <a:cubicBezTo>
                      <a:pt x="34135" y="63869"/>
                      <a:pt x="34075" y="63809"/>
                      <a:pt x="34014" y="63748"/>
                    </a:cubicBezTo>
                    <a:cubicBezTo>
                      <a:pt x="33831" y="63809"/>
                      <a:pt x="33679" y="63869"/>
                      <a:pt x="33467" y="63961"/>
                    </a:cubicBezTo>
                    <a:cubicBezTo>
                      <a:pt x="33527" y="64052"/>
                      <a:pt x="33527" y="64143"/>
                      <a:pt x="33527" y="64265"/>
                    </a:cubicBezTo>
                    <a:cubicBezTo>
                      <a:pt x="33223" y="64356"/>
                      <a:pt x="32950" y="64508"/>
                      <a:pt x="32676" y="64568"/>
                    </a:cubicBezTo>
                    <a:cubicBezTo>
                      <a:pt x="32585" y="64579"/>
                      <a:pt x="32497" y="64582"/>
                      <a:pt x="32407" y="64582"/>
                    </a:cubicBezTo>
                    <a:cubicBezTo>
                      <a:pt x="32227" y="64582"/>
                      <a:pt x="32038" y="64568"/>
                      <a:pt x="31795" y="64568"/>
                    </a:cubicBezTo>
                    <a:cubicBezTo>
                      <a:pt x="31461" y="64751"/>
                      <a:pt x="31035" y="64964"/>
                      <a:pt x="30518" y="65268"/>
                    </a:cubicBezTo>
                    <a:lnTo>
                      <a:pt x="29728" y="65268"/>
                    </a:lnTo>
                    <a:cubicBezTo>
                      <a:pt x="29546" y="65268"/>
                      <a:pt x="29424" y="65268"/>
                      <a:pt x="29333" y="65359"/>
                    </a:cubicBezTo>
                    <a:cubicBezTo>
                      <a:pt x="29250" y="65428"/>
                      <a:pt x="29173" y="65447"/>
                      <a:pt x="29092" y="65447"/>
                    </a:cubicBezTo>
                    <a:cubicBezTo>
                      <a:pt x="28993" y="65447"/>
                      <a:pt x="28888" y="65420"/>
                      <a:pt x="28755" y="65420"/>
                    </a:cubicBezTo>
                    <a:cubicBezTo>
                      <a:pt x="28644" y="65409"/>
                      <a:pt x="28532" y="65406"/>
                      <a:pt x="28420" y="65406"/>
                    </a:cubicBezTo>
                    <a:cubicBezTo>
                      <a:pt x="28195" y="65406"/>
                      <a:pt x="27965" y="65420"/>
                      <a:pt x="27722" y="65420"/>
                    </a:cubicBezTo>
                    <a:cubicBezTo>
                      <a:pt x="27691" y="65420"/>
                      <a:pt x="27661" y="65389"/>
                      <a:pt x="27631" y="65389"/>
                    </a:cubicBezTo>
                    <a:cubicBezTo>
                      <a:pt x="27631" y="65328"/>
                      <a:pt x="27600" y="65237"/>
                      <a:pt x="27600" y="65176"/>
                    </a:cubicBezTo>
                    <a:cubicBezTo>
                      <a:pt x="27357" y="65116"/>
                      <a:pt x="27084" y="65116"/>
                      <a:pt x="26871" y="65085"/>
                    </a:cubicBezTo>
                    <a:cubicBezTo>
                      <a:pt x="26699" y="65226"/>
                      <a:pt x="26615" y="65294"/>
                      <a:pt x="26512" y="65294"/>
                    </a:cubicBezTo>
                    <a:cubicBezTo>
                      <a:pt x="26416" y="65294"/>
                      <a:pt x="26302" y="65234"/>
                      <a:pt x="26080" y="65116"/>
                    </a:cubicBezTo>
                    <a:cubicBezTo>
                      <a:pt x="25929" y="65055"/>
                      <a:pt x="25716" y="65055"/>
                      <a:pt x="25533" y="65055"/>
                    </a:cubicBezTo>
                    <a:cubicBezTo>
                      <a:pt x="25381" y="65055"/>
                      <a:pt x="25229" y="65176"/>
                      <a:pt x="25077" y="65207"/>
                    </a:cubicBezTo>
                    <a:cubicBezTo>
                      <a:pt x="25108" y="65237"/>
                      <a:pt x="25108" y="65328"/>
                      <a:pt x="25108" y="65389"/>
                    </a:cubicBezTo>
                    <a:cubicBezTo>
                      <a:pt x="25089" y="65390"/>
                      <a:pt x="25070" y="65391"/>
                      <a:pt x="25051" y="65391"/>
                    </a:cubicBezTo>
                    <a:cubicBezTo>
                      <a:pt x="24661" y="65391"/>
                      <a:pt x="24283" y="65186"/>
                      <a:pt x="23910" y="65186"/>
                    </a:cubicBezTo>
                    <a:cubicBezTo>
                      <a:pt x="23752" y="65186"/>
                      <a:pt x="23594" y="65223"/>
                      <a:pt x="23436" y="65328"/>
                    </a:cubicBezTo>
                    <a:cubicBezTo>
                      <a:pt x="23132" y="65207"/>
                      <a:pt x="22798" y="65176"/>
                      <a:pt x="22555" y="64964"/>
                    </a:cubicBezTo>
                    <a:cubicBezTo>
                      <a:pt x="22099" y="64629"/>
                      <a:pt x="21582" y="64477"/>
                      <a:pt x="21035" y="64265"/>
                    </a:cubicBezTo>
                    <a:cubicBezTo>
                      <a:pt x="21004" y="64356"/>
                      <a:pt x="20974" y="64477"/>
                      <a:pt x="20974" y="64508"/>
                    </a:cubicBezTo>
                    <a:cubicBezTo>
                      <a:pt x="20700" y="64447"/>
                      <a:pt x="20518" y="64417"/>
                      <a:pt x="20275" y="64325"/>
                    </a:cubicBezTo>
                    <a:cubicBezTo>
                      <a:pt x="19910" y="64173"/>
                      <a:pt x="19576" y="63961"/>
                      <a:pt x="19150" y="63839"/>
                    </a:cubicBezTo>
                    <a:cubicBezTo>
                      <a:pt x="18907" y="63748"/>
                      <a:pt x="18755" y="63687"/>
                      <a:pt x="18694" y="63444"/>
                    </a:cubicBezTo>
                    <a:cubicBezTo>
                      <a:pt x="18624" y="63256"/>
                      <a:pt x="18553" y="63050"/>
                      <a:pt x="18329" y="63050"/>
                    </a:cubicBezTo>
                    <a:cubicBezTo>
                      <a:pt x="18263" y="63050"/>
                      <a:pt x="18183" y="63068"/>
                      <a:pt x="18086" y="63109"/>
                    </a:cubicBezTo>
                    <a:cubicBezTo>
                      <a:pt x="18074" y="63114"/>
                      <a:pt x="18060" y="63116"/>
                      <a:pt x="18046" y="63116"/>
                    </a:cubicBezTo>
                    <a:cubicBezTo>
                      <a:pt x="17955" y="63116"/>
                      <a:pt x="17831" y="63040"/>
                      <a:pt x="17752" y="62988"/>
                    </a:cubicBezTo>
                    <a:cubicBezTo>
                      <a:pt x="17387" y="62502"/>
                      <a:pt x="17357" y="62471"/>
                      <a:pt x="17023" y="62441"/>
                    </a:cubicBezTo>
                    <a:lnTo>
                      <a:pt x="17023" y="62441"/>
                    </a:lnTo>
                    <a:cubicBezTo>
                      <a:pt x="17083" y="62593"/>
                      <a:pt x="17387" y="62593"/>
                      <a:pt x="17205" y="62897"/>
                    </a:cubicBezTo>
                    <a:cubicBezTo>
                      <a:pt x="16871" y="62593"/>
                      <a:pt x="16536" y="62319"/>
                      <a:pt x="16232" y="62046"/>
                    </a:cubicBezTo>
                    <a:cubicBezTo>
                      <a:pt x="16293" y="61924"/>
                      <a:pt x="16323" y="61863"/>
                      <a:pt x="16323" y="61863"/>
                    </a:cubicBezTo>
                    <a:cubicBezTo>
                      <a:pt x="16171" y="61711"/>
                      <a:pt x="16020" y="61620"/>
                      <a:pt x="15928" y="61529"/>
                    </a:cubicBezTo>
                    <a:cubicBezTo>
                      <a:pt x="15716" y="61468"/>
                      <a:pt x="15503" y="61438"/>
                      <a:pt x="15320" y="61407"/>
                    </a:cubicBezTo>
                    <a:cubicBezTo>
                      <a:pt x="15260" y="60951"/>
                      <a:pt x="15168" y="60617"/>
                      <a:pt x="14743" y="60343"/>
                    </a:cubicBezTo>
                    <a:cubicBezTo>
                      <a:pt x="14621" y="60343"/>
                      <a:pt x="14469" y="60313"/>
                      <a:pt x="14439" y="60313"/>
                    </a:cubicBezTo>
                    <a:cubicBezTo>
                      <a:pt x="14105" y="60009"/>
                      <a:pt x="13527" y="60009"/>
                      <a:pt x="13709" y="59432"/>
                    </a:cubicBezTo>
                    <a:cubicBezTo>
                      <a:pt x="13405" y="59249"/>
                      <a:pt x="13132" y="59097"/>
                      <a:pt x="12889" y="58945"/>
                    </a:cubicBezTo>
                    <a:cubicBezTo>
                      <a:pt x="12889" y="58641"/>
                      <a:pt x="12889" y="58337"/>
                      <a:pt x="12585" y="58185"/>
                    </a:cubicBezTo>
                    <a:cubicBezTo>
                      <a:pt x="12524" y="58216"/>
                      <a:pt x="12494" y="58277"/>
                      <a:pt x="12433" y="58337"/>
                    </a:cubicBezTo>
                    <a:cubicBezTo>
                      <a:pt x="12159" y="58125"/>
                      <a:pt x="11977" y="57942"/>
                      <a:pt x="11734" y="57790"/>
                    </a:cubicBezTo>
                    <a:cubicBezTo>
                      <a:pt x="11764" y="57669"/>
                      <a:pt x="11825" y="57578"/>
                      <a:pt x="11825" y="57486"/>
                    </a:cubicBezTo>
                    <a:cubicBezTo>
                      <a:pt x="11582" y="57213"/>
                      <a:pt x="11369" y="56970"/>
                      <a:pt x="10974" y="56909"/>
                    </a:cubicBezTo>
                    <a:cubicBezTo>
                      <a:pt x="10852" y="56909"/>
                      <a:pt x="10761" y="56757"/>
                      <a:pt x="10670" y="56696"/>
                    </a:cubicBezTo>
                    <a:cubicBezTo>
                      <a:pt x="10609" y="56605"/>
                      <a:pt x="10548" y="56544"/>
                      <a:pt x="10487" y="56453"/>
                    </a:cubicBezTo>
                    <a:cubicBezTo>
                      <a:pt x="10366" y="56362"/>
                      <a:pt x="10244" y="56270"/>
                      <a:pt x="10184" y="56149"/>
                    </a:cubicBezTo>
                    <a:cubicBezTo>
                      <a:pt x="10032" y="55967"/>
                      <a:pt x="9880" y="55693"/>
                      <a:pt x="9758" y="55480"/>
                    </a:cubicBezTo>
                    <a:cubicBezTo>
                      <a:pt x="9728" y="55359"/>
                      <a:pt x="9606" y="55237"/>
                      <a:pt x="9636" y="55176"/>
                    </a:cubicBezTo>
                    <a:cubicBezTo>
                      <a:pt x="9788" y="54903"/>
                      <a:pt x="9576" y="54751"/>
                      <a:pt x="9454" y="54568"/>
                    </a:cubicBezTo>
                    <a:cubicBezTo>
                      <a:pt x="9332" y="54599"/>
                      <a:pt x="9272" y="54599"/>
                      <a:pt x="9150" y="54629"/>
                    </a:cubicBezTo>
                    <a:cubicBezTo>
                      <a:pt x="9120" y="54538"/>
                      <a:pt x="9028" y="54416"/>
                      <a:pt x="8998" y="54295"/>
                    </a:cubicBezTo>
                    <a:cubicBezTo>
                      <a:pt x="9120" y="54264"/>
                      <a:pt x="9150" y="54234"/>
                      <a:pt x="9272" y="54143"/>
                    </a:cubicBezTo>
                    <a:cubicBezTo>
                      <a:pt x="8968" y="53839"/>
                      <a:pt x="8664" y="53626"/>
                      <a:pt x="8421" y="53322"/>
                    </a:cubicBezTo>
                    <a:cubicBezTo>
                      <a:pt x="8177" y="52957"/>
                      <a:pt x="7904" y="52593"/>
                      <a:pt x="7661" y="52197"/>
                    </a:cubicBezTo>
                    <a:cubicBezTo>
                      <a:pt x="7600" y="52137"/>
                      <a:pt x="7661" y="51985"/>
                      <a:pt x="7661" y="51863"/>
                    </a:cubicBezTo>
                    <a:cubicBezTo>
                      <a:pt x="7661" y="51833"/>
                      <a:pt x="7721" y="51802"/>
                      <a:pt x="7752" y="51742"/>
                    </a:cubicBezTo>
                    <a:lnTo>
                      <a:pt x="7448" y="51742"/>
                    </a:lnTo>
                    <a:cubicBezTo>
                      <a:pt x="7418" y="51529"/>
                      <a:pt x="7205" y="51377"/>
                      <a:pt x="7205" y="51073"/>
                    </a:cubicBezTo>
                    <a:cubicBezTo>
                      <a:pt x="7205" y="50769"/>
                      <a:pt x="6962" y="50465"/>
                      <a:pt x="6810" y="50191"/>
                    </a:cubicBezTo>
                    <a:cubicBezTo>
                      <a:pt x="6658" y="49918"/>
                      <a:pt x="6414" y="49735"/>
                      <a:pt x="6354" y="49462"/>
                    </a:cubicBezTo>
                    <a:cubicBezTo>
                      <a:pt x="6080" y="48672"/>
                      <a:pt x="5442" y="48033"/>
                      <a:pt x="5442" y="47152"/>
                    </a:cubicBezTo>
                    <a:cubicBezTo>
                      <a:pt x="5442" y="47121"/>
                      <a:pt x="5351" y="47030"/>
                      <a:pt x="5320" y="47000"/>
                    </a:cubicBezTo>
                    <a:cubicBezTo>
                      <a:pt x="5047" y="46787"/>
                      <a:pt x="5016" y="46514"/>
                      <a:pt x="5047" y="46210"/>
                    </a:cubicBezTo>
                    <a:lnTo>
                      <a:pt x="5290" y="46088"/>
                    </a:lnTo>
                    <a:cubicBezTo>
                      <a:pt x="5199" y="45936"/>
                      <a:pt x="5168" y="45814"/>
                      <a:pt x="5077" y="45723"/>
                    </a:cubicBezTo>
                    <a:cubicBezTo>
                      <a:pt x="5016" y="45723"/>
                      <a:pt x="4925" y="45754"/>
                      <a:pt x="4834" y="45754"/>
                    </a:cubicBezTo>
                    <a:cubicBezTo>
                      <a:pt x="4743" y="45450"/>
                      <a:pt x="4682" y="45207"/>
                      <a:pt x="4591" y="44903"/>
                    </a:cubicBezTo>
                    <a:lnTo>
                      <a:pt x="4591" y="44903"/>
                    </a:lnTo>
                    <a:cubicBezTo>
                      <a:pt x="4743" y="44963"/>
                      <a:pt x="4834" y="44963"/>
                      <a:pt x="4895" y="44994"/>
                    </a:cubicBezTo>
                    <a:cubicBezTo>
                      <a:pt x="4864" y="44872"/>
                      <a:pt x="4864" y="44811"/>
                      <a:pt x="4834" y="44720"/>
                    </a:cubicBezTo>
                    <a:cubicBezTo>
                      <a:pt x="4712" y="44720"/>
                      <a:pt x="4560" y="44690"/>
                      <a:pt x="4408" y="44690"/>
                    </a:cubicBezTo>
                    <a:cubicBezTo>
                      <a:pt x="4317" y="44568"/>
                      <a:pt x="4287" y="44507"/>
                      <a:pt x="4256" y="44416"/>
                    </a:cubicBezTo>
                    <a:cubicBezTo>
                      <a:pt x="4165" y="44082"/>
                      <a:pt x="4104" y="43748"/>
                      <a:pt x="3983" y="43322"/>
                    </a:cubicBezTo>
                    <a:lnTo>
                      <a:pt x="3983" y="43322"/>
                    </a:lnTo>
                    <a:cubicBezTo>
                      <a:pt x="4135" y="43444"/>
                      <a:pt x="4226" y="43504"/>
                      <a:pt x="4408" y="43626"/>
                    </a:cubicBezTo>
                    <a:cubicBezTo>
                      <a:pt x="4317" y="43352"/>
                      <a:pt x="4287" y="43200"/>
                      <a:pt x="4256" y="43048"/>
                    </a:cubicBezTo>
                    <a:cubicBezTo>
                      <a:pt x="4222" y="43052"/>
                      <a:pt x="4191" y="43054"/>
                      <a:pt x="4163" y="43054"/>
                    </a:cubicBezTo>
                    <a:cubicBezTo>
                      <a:pt x="3968" y="43054"/>
                      <a:pt x="3914" y="42961"/>
                      <a:pt x="3861" y="42775"/>
                    </a:cubicBezTo>
                    <a:cubicBezTo>
                      <a:pt x="3831" y="42592"/>
                      <a:pt x="3709" y="42410"/>
                      <a:pt x="3861" y="42228"/>
                    </a:cubicBezTo>
                    <a:cubicBezTo>
                      <a:pt x="3952" y="42137"/>
                      <a:pt x="3983" y="42015"/>
                      <a:pt x="4013" y="41924"/>
                    </a:cubicBezTo>
                    <a:cubicBezTo>
                      <a:pt x="3618" y="41681"/>
                      <a:pt x="3496" y="41559"/>
                      <a:pt x="3496" y="41164"/>
                    </a:cubicBezTo>
                    <a:cubicBezTo>
                      <a:pt x="3496" y="40860"/>
                      <a:pt x="3405" y="40617"/>
                      <a:pt x="3314" y="40404"/>
                    </a:cubicBezTo>
                    <a:cubicBezTo>
                      <a:pt x="3101" y="40039"/>
                      <a:pt x="3162" y="39705"/>
                      <a:pt x="3193" y="39279"/>
                    </a:cubicBezTo>
                    <a:lnTo>
                      <a:pt x="3193" y="39279"/>
                    </a:lnTo>
                    <a:cubicBezTo>
                      <a:pt x="3314" y="39401"/>
                      <a:pt x="3375" y="39431"/>
                      <a:pt x="3466" y="39523"/>
                    </a:cubicBezTo>
                    <a:cubicBezTo>
                      <a:pt x="3223" y="39249"/>
                      <a:pt x="3618" y="38884"/>
                      <a:pt x="3253" y="38641"/>
                    </a:cubicBezTo>
                    <a:lnTo>
                      <a:pt x="3253" y="38641"/>
                    </a:lnTo>
                    <a:cubicBezTo>
                      <a:pt x="3193" y="38732"/>
                      <a:pt x="3162" y="38793"/>
                      <a:pt x="3101" y="38915"/>
                    </a:cubicBezTo>
                    <a:cubicBezTo>
                      <a:pt x="2919" y="38671"/>
                      <a:pt x="2889" y="38459"/>
                      <a:pt x="2919" y="38185"/>
                    </a:cubicBezTo>
                    <a:cubicBezTo>
                      <a:pt x="2949" y="37851"/>
                      <a:pt x="3071" y="37456"/>
                      <a:pt x="2919" y="37121"/>
                    </a:cubicBezTo>
                    <a:cubicBezTo>
                      <a:pt x="2889" y="37000"/>
                      <a:pt x="2797" y="36939"/>
                      <a:pt x="2737" y="36817"/>
                    </a:cubicBezTo>
                    <a:lnTo>
                      <a:pt x="2889" y="36605"/>
                    </a:lnTo>
                    <a:cubicBezTo>
                      <a:pt x="2858" y="36027"/>
                      <a:pt x="2797" y="35541"/>
                      <a:pt x="2858" y="35024"/>
                    </a:cubicBezTo>
                    <a:cubicBezTo>
                      <a:pt x="2858" y="34659"/>
                      <a:pt x="2858" y="34234"/>
                      <a:pt x="2706" y="33869"/>
                    </a:cubicBezTo>
                    <a:cubicBezTo>
                      <a:pt x="2554" y="33443"/>
                      <a:pt x="2615" y="32987"/>
                      <a:pt x="2919" y="32684"/>
                    </a:cubicBezTo>
                    <a:cubicBezTo>
                      <a:pt x="2615" y="31924"/>
                      <a:pt x="2341" y="31194"/>
                      <a:pt x="3010" y="30556"/>
                    </a:cubicBezTo>
                    <a:cubicBezTo>
                      <a:pt x="2919" y="30434"/>
                      <a:pt x="2889" y="30373"/>
                      <a:pt x="2858" y="30282"/>
                    </a:cubicBezTo>
                    <a:cubicBezTo>
                      <a:pt x="2797" y="30373"/>
                      <a:pt x="2797" y="30404"/>
                      <a:pt x="2737" y="30465"/>
                    </a:cubicBezTo>
                    <a:cubicBezTo>
                      <a:pt x="2615" y="29553"/>
                      <a:pt x="2737" y="28094"/>
                      <a:pt x="2919" y="27790"/>
                    </a:cubicBezTo>
                    <a:cubicBezTo>
                      <a:pt x="3010" y="27820"/>
                      <a:pt x="3041" y="27820"/>
                      <a:pt x="3101" y="27851"/>
                    </a:cubicBezTo>
                    <a:cubicBezTo>
                      <a:pt x="3314" y="27273"/>
                      <a:pt x="3314" y="27273"/>
                      <a:pt x="3041" y="27030"/>
                    </a:cubicBezTo>
                    <a:cubicBezTo>
                      <a:pt x="3071" y="26635"/>
                      <a:pt x="3101" y="26270"/>
                      <a:pt x="3193" y="25905"/>
                    </a:cubicBezTo>
                    <a:cubicBezTo>
                      <a:pt x="3253" y="25693"/>
                      <a:pt x="3375" y="25419"/>
                      <a:pt x="3375" y="25206"/>
                    </a:cubicBezTo>
                    <a:cubicBezTo>
                      <a:pt x="3344" y="24629"/>
                      <a:pt x="3466" y="24142"/>
                      <a:pt x="3770" y="23838"/>
                    </a:cubicBezTo>
                    <a:cubicBezTo>
                      <a:pt x="3831" y="23443"/>
                      <a:pt x="3800" y="23109"/>
                      <a:pt x="3922" y="22866"/>
                    </a:cubicBezTo>
                    <a:cubicBezTo>
                      <a:pt x="4135" y="22501"/>
                      <a:pt x="4226" y="22106"/>
                      <a:pt x="4135" y="21711"/>
                    </a:cubicBezTo>
                    <a:cubicBezTo>
                      <a:pt x="4135" y="21589"/>
                      <a:pt x="4135" y="21437"/>
                      <a:pt x="4226" y="21346"/>
                    </a:cubicBezTo>
                    <a:cubicBezTo>
                      <a:pt x="4530" y="20860"/>
                      <a:pt x="4864" y="20404"/>
                      <a:pt x="4925" y="19796"/>
                    </a:cubicBezTo>
                    <a:cubicBezTo>
                      <a:pt x="4986" y="19370"/>
                      <a:pt x="5138" y="18975"/>
                      <a:pt x="5229" y="18550"/>
                    </a:cubicBezTo>
                    <a:cubicBezTo>
                      <a:pt x="5351" y="18154"/>
                      <a:pt x="5472" y="17790"/>
                      <a:pt x="5959" y="17759"/>
                    </a:cubicBezTo>
                    <a:cubicBezTo>
                      <a:pt x="5928" y="17638"/>
                      <a:pt x="5898" y="17547"/>
                      <a:pt x="5837" y="17486"/>
                    </a:cubicBezTo>
                    <a:cubicBezTo>
                      <a:pt x="6445" y="16331"/>
                      <a:pt x="6840" y="15115"/>
                      <a:pt x="7721" y="14142"/>
                    </a:cubicBezTo>
                    <a:cubicBezTo>
                      <a:pt x="7782" y="13352"/>
                      <a:pt x="8481" y="12896"/>
                      <a:pt x="8816" y="12197"/>
                    </a:cubicBezTo>
                    <a:cubicBezTo>
                      <a:pt x="9150" y="11528"/>
                      <a:pt x="9728" y="11011"/>
                      <a:pt x="10336" y="10647"/>
                    </a:cubicBezTo>
                    <a:cubicBezTo>
                      <a:pt x="10457" y="10252"/>
                      <a:pt x="10639" y="9948"/>
                      <a:pt x="10913" y="9704"/>
                    </a:cubicBezTo>
                    <a:cubicBezTo>
                      <a:pt x="11308" y="9309"/>
                      <a:pt x="11734" y="8945"/>
                      <a:pt x="12038" y="8489"/>
                    </a:cubicBezTo>
                    <a:cubicBezTo>
                      <a:pt x="12281" y="8094"/>
                      <a:pt x="12585" y="7820"/>
                      <a:pt x="12919" y="7577"/>
                    </a:cubicBezTo>
                    <a:cubicBezTo>
                      <a:pt x="13102" y="7425"/>
                      <a:pt x="13253" y="7212"/>
                      <a:pt x="13436" y="7030"/>
                    </a:cubicBezTo>
                    <a:lnTo>
                      <a:pt x="13831" y="6665"/>
                    </a:lnTo>
                    <a:lnTo>
                      <a:pt x="14317" y="6148"/>
                    </a:lnTo>
                    <a:cubicBezTo>
                      <a:pt x="14409" y="6087"/>
                      <a:pt x="14500" y="6057"/>
                      <a:pt x="14591" y="5966"/>
                    </a:cubicBezTo>
                    <a:cubicBezTo>
                      <a:pt x="14895" y="5692"/>
                      <a:pt x="15320" y="5631"/>
                      <a:pt x="15564" y="5328"/>
                    </a:cubicBezTo>
                    <a:cubicBezTo>
                      <a:pt x="16111" y="4720"/>
                      <a:pt x="16871" y="4324"/>
                      <a:pt x="17509" y="3869"/>
                    </a:cubicBezTo>
                    <a:cubicBezTo>
                      <a:pt x="17630" y="3808"/>
                      <a:pt x="17782" y="3686"/>
                      <a:pt x="17904" y="3656"/>
                    </a:cubicBezTo>
                    <a:cubicBezTo>
                      <a:pt x="18573" y="3534"/>
                      <a:pt x="19150" y="3200"/>
                      <a:pt x="19667" y="2805"/>
                    </a:cubicBezTo>
                    <a:cubicBezTo>
                      <a:pt x="19758" y="2744"/>
                      <a:pt x="19910" y="2744"/>
                      <a:pt x="20032" y="2713"/>
                    </a:cubicBezTo>
                    <a:cubicBezTo>
                      <a:pt x="20518" y="2592"/>
                      <a:pt x="21096" y="2562"/>
                      <a:pt x="21552" y="2349"/>
                    </a:cubicBezTo>
                    <a:cubicBezTo>
                      <a:pt x="21977" y="2166"/>
                      <a:pt x="22342" y="2258"/>
                      <a:pt x="22767" y="2197"/>
                    </a:cubicBezTo>
                    <a:cubicBezTo>
                      <a:pt x="22859" y="2166"/>
                      <a:pt x="23041" y="2166"/>
                      <a:pt x="23132" y="2166"/>
                    </a:cubicBezTo>
                    <a:cubicBezTo>
                      <a:pt x="23801" y="2136"/>
                      <a:pt x="24470" y="2106"/>
                      <a:pt x="25108" y="2106"/>
                    </a:cubicBezTo>
                    <a:cubicBezTo>
                      <a:pt x="25181" y="2095"/>
                      <a:pt x="25256" y="2091"/>
                      <a:pt x="25331" y="2091"/>
                    </a:cubicBezTo>
                    <a:cubicBezTo>
                      <a:pt x="25615" y="2091"/>
                      <a:pt x="25908" y="2151"/>
                      <a:pt x="26192" y="2151"/>
                    </a:cubicBezTo>
                    <a:cubicBezTo>
                      <a:pt x="26267" y="2151"/>
                      <a:pt x="26341" y="2146"/>
                      <a:pt x="26415" y="2136"/>
                    </a:cubicBezTo>
                    <a:cubicBezTo>
                      <a:pt x="26526" y="2108"/>
                      <a:pt x="26637" y="2097"/>
                      <a:pt x="26746" y="2097"/>
                    </a:cubicBezTo>
                    <a:cubicBezTo>
                      <a:pt x="26998" y="2097"/>
                      <a:pt x="27246" y="2154"/>
                      <a:pt x="27479" y="2197"/>
                    </a:cubicBezTo>
                    <a:cubicBezTo>
                      <a:pt x="28239" y="2349"/>
                      <a:pt x="28907" y="2713"/>
                      <a:pt x="29667" y="2744"/>
                    </a:cubicBezTo>
                    <a:cubicBezTo>
                      <a:pt x="30062" y="2774"/>
                      <a:pt x="30397" y="2926"/>
                      <a:pt x="30701" y="3109"/>
                    </a:cubicBezTo>
                    <a:cubicBezTo>
                      <a:pt x="30944" y="3230"/>
                      <a:pt x="31157" y="3352"/>
                      <a:pt x="31400" y="3413"/>
                    </a:cubicBezTo>
                    <a:cubicBezTo>
                      <a:pt x="31643" y="3504"/>
                      <a:pt x="31916" y="3565"/>
                      <a:pt x="32160" y="3686"/>
                    </a:cubicBezTo>
                    <a:lnTo>
                      <a:pt x="33862" y="4720"/>
                    </a:lnTo>
                    <a:cubicBezTo>
                      <a:pt x="34044" y="4872"/>
                      <a:pt x="34227" y="5054"/>
                      <a:pt x="34470" y="5176"/>
                    </a:cubicBezTo>
                    <a:cubicBezTo>
                      <a:pt x="35138" y="5510"/>
                      <a:pt x="35686" y="5996"/>
                      <a:pt x="36202" y="6513"/>
                    </a:cubicBezTo>
                    <a:cubicBezTo>
                      <a:pt x="36293" y="6574"/>
                      <a:pt x="36385" y="6665"/>
                      <a:pt x="36476" y="6726"/>
                    </a:cubicBezTo>
                    <a:cubicBezTo>
                      <a:pt x="36749" y="6908"/>
                      <a:pt x="37023" y="7030"/>
                      <a:pt x="37236" y="7273"/>
                    </a:cubicBezTo>
                    <a:lnTo>
                      <a:pt x="38847" y="8975"/>
                    </a:lnTo>
                    <a:cubicBezTo>
                      <a:pt x="39303" y="9431"/>
                      <a:pt x="39759" y="9856"/>
                      <a:pt x="39971" y="10464"/>
                    </a:cubicBezTo>
                    <a:cubicBezTo>
                      <a:pt x="40063" y="10647"/>
                      <a:pt x="40184" y="10799"/>
                      <a:pt x="40366" y="10981"/>
                    </a:cubicBezTo>
                    <a:cubicBezTo>
                      <a:pt x="40397" y="10829"/>
                      <a:pt x="40397" y="10799"/>
                      <a:pt x="40397" y="10738"/>
                    </a:cubicBezTo>
                    <a:cubicBezTo>
                      <a:pt x="40123" y="10312"/>
                      <a:pt x="39819" y="9826"/>
                      <a:pt x="39667" y="9309"/>
                    </a:cubicBezTo>
                    <a:lnTo>
                      <a:pt x="39576" y="9218"/>
                    </a:lnTo>
                    <a:cubicBezTo>
                      <a:pt x="39181" y="8732"/>
                      <a:pt x="38816" y="8276"/>
                      <a:pt x="38421" y="7820"/>
                    </a:cubicBezTo>
                    <a:cubicBezTo>
                      <a:pt x="37965" y="7364"/>
                      <a:pt x="37540" y="6878"/>
                      <a:pt x="37053" y="6452"/>
                    </a:cubicBezTo>
                    <a:cubicBezTo>
                      <a:pt x="36658" y="6148"/>
                      <a:pt x="36293" y="5935"/>
                      <a:pt x="35989" y="5571"/>
                    </a:cubicBezTo>
                    <a:lnTo>
                      <a:pt x="35564" y="5176"/>
                    </a:lnTo>
                    <a:cubicBezTo>
                      <a:pt x="35382" y="5024"/>
                      <a:pt x="35230" y="4811"/>
                      <a:pt x="34986" y="4720"/>
                    </a:cubicBezTo>
                    <a:cubicBezTo>
                      <a:pt x="34652" y="4507"/>
                      <a:pt x="34318" y="4355"/>
                      <a:pt x="34014" y="4172"/>
                    </a:cubicBezTo>
                    <a:cubicBezTo>
                      <a:pt x="33436" y="3838"/>
                      <a:pt x="32859" y="3473"/>
                      <a:pt x="32312" y="3139"/>
                    </a:cubicBezTo>
                    <a:cubicBezTo>
                      <a:pt x="31643" y="2805"/>
                      <a:pt x="31005" y="2562"/>
                      <a:pt x="30366" y="2258"/>
                    </a:cubicBezTo>
                    <a:cubicBezTo>
                      <a:pt x="29971" y="2045"/>
                      <a:pt x="29606" y="1893"/>
                      <a:pt x="29150" y="1893"/>
                    </a:cubicBezTo>
                    <a:cubicBezTo>
                      <a:pt x="28695" y="1893"/>
                      <a:pt x="28208" y="1862"/>
                      <a:pt x="27783" y="1680"/>
                    </a:cubicBezTo>
                    <a:cubicBezTo>
                      <a:pt x="27053" y="1376"/>
                      <a:pt x="26384" y="1376"/>
                      <a:pt x="25655" y="1346"/>
                    </a:cubicBezTo>
                    <a:cubicBezTo>
                      <a:pt x="25108" y="1346"/>
                      <a:pt x="24561" y="1255"/>
                      <a:pt x="24014" y="1224"/>
                    </a:cubicBezTo>
                    <a:lnTo>
                      <a:pt x="24014" y="1103"/>
                    </a:lnTo>
                    <a:cubicBezTo>
                      <a:pt x="24166" y="1072"/>
                      <a:pt x="24287" y="1042"/>
                      <a:pt x="24439" y="1042"/>
                    </a:cubicBezTo>
                    <a:cubicBezTo>
                      <a:pt x="25108" y="1072"/>
                      <a:pt x="25837" y="1103"/>
                      <a:pt x="26536" y="1133"/>
                    </a:cubicBezTo>
                    <a:cubicBezTo>
                      <a:pt x="26932" y="1194"/>
                      <a:pt x="27387" y="1255"/>
                      <a:pt x="27813" y="1346"/>
                    </a:cubicBezTo>
                    <a:cubicBezTo>
                      <a:pt x="28299" y="1437"/>
                      <a:pt x="28846" y="1680"/>
                      <a:pt x="29333" y="1710"/>
                    </a:cubicBezTo>
                    <a:cubicBezTo>
                      <a:pt x="29971" y="1802"/>
                      <a:pt x="30579" y="1984"/>
                      <a:pt x="31157" y="2318"/>
                    </a:cubicBezTo>
                    <a:cubicBezTo>
                      <a:pt x="31309" y="2410"/>
                      <a:pt x="31491" y="2440"/>
                      <a:pt x="31643" y="2501"/>
                    </a:cubicBezTo>
                    <a:cubicBezTo>
                      <a:pt x="32220" y="2713"/>
                      <a:pt x="32798" y="2896"/>
                      <a:pt x="33254" y="3321"/>
                    </a:cubicBezTo>
                    <a:cubicBezTo>
                      <a:pt x="33406" y="3473"/>
                      <a:pt x="33527" y="3565"/>
                      <a:pt x="33710" y="3656"/>
                    </a:cubicBezTo>
                    <a:cubicBezTo>
                      <a:pt x="34348" y="3869"/>
                      <a:pt x="34895" y="4294"/>
                      <a:pt x="35412" y="4720"/>
                    </a:cubicBezTo>
                    <a:cubicBezTo>
                      <a:pt x="35898" y="5054"/>
                      <a:pt x="36354" y="5479"/>
                      <a:pt x="36871" y="5844"/>
                    </a:cubicBezTo>
                    <a:cubicBezTo>
                      <a:pt x="37266" y="6209"/>
                      <a:pt x="37722" y="6543"/>
                      <a:pt x="38117" y="6908"/>
                    </a:cubicBezTo>
                    <a:cubicBezTo>
                      <a:pt x="38725" y="7516"/>
                      <a:pt x="39333" y="8185"/>
                      <a:pt x="39941" y="8823"/>
                    </a:cubicBezTo>
                    <a:cubicBezTo>
                      <a:pt x="40063" y="8945"/>
                      <a:pt x="40123" y="9005"/>
                      <a:pt x="40214" y="9127"/>
                    </a:cubicBezTo>
                    <a:cubicBezTo>
                      <a:pt x="40366" y="9431"/>
                      <a:pt x="40518" y="9735"/>
                      <a:pt x="40701" y="10039"/>
                    </a:cubicBezTo>
                    <a:cubicBezTo>
                      <a:pt x="41066" y="10616"/>
                      <a:pt x="41613" y="11893"/>
                      <a:pt x="41795" y="12622"/>
                    </a:cubicBezTo>
                    <a:cubicBezTo>
                      <a:pt x="41795" y="12744"/>
                      <a:pt x="41886" y="12805"/>
                      <a:pt x="41977" y="12957"/>
                    </a:cubicBezTo>
                    <a:cubicBezTo>
                      <a:pt x="42038" y="12805"/>
                      <a:pt x="42038" y="12744"/>
                      <a:pt x="42038" y="12653"/>
                    </a:cubicBezTo>
                    <a:cubicBezTo>
                      <a:pt x="41886" y="12045"/>
                      <a:pt x="41795" y="11437"/>
                      <a:pt x="41582" y="10860"/>
                    </a:cubicBezTo>
                    <a:cubicBezTo>
                      <a:pt x="41309" y="10252"/>
                      <a:pt x="40974" y="9704"/>
                      <a:pt x="40610" y="9127"/>
                    </a:cubicBezTo>
                    <a:lnTo>
                      <a:pt x="40154" y="8549"/>
                    </a:lnTo>
                    <a:cubicBezTo>
                      <a:pt x="39789" y="8033"/>
                      <a:pt x="39485" y="7425"/>
                      <a:pt x="39029" y="6969"/>
                    </a:cubicBezTo>
                    <a:cubicBezTo>
                      <a:pt x="38695" y="6604"/>
                      <a:pt x="38391" y="6270"/>
                      <a:pt x="38026" y="5966"/>
                    </a:cubicBezTo>
                    <a:cubicBezTo>
                      <a:pt x="37570" y="5540"/>
                      <a:pt x="37084" y="5145"/>
                      <a:pt x="36597" y="4720"/>
                    </a:cubicBezTo>
                    <a:cubicBezTo>
                      <a:pt x="36445" y="4598"/>
                      <a:pt x="36324" y="4416"/>
                      <a:pt x="36141" y="4294"/>
                    </a:cubicBezTo>
                    <a:cubicBezTo>
                      <a:pt x="35138" y="3656"/>
                      <a:pt x="34227" y="2926"/>
                      <a:pt x="33163" y="2470"/>
                    </a:cubicBezTo>
                    <a:cubicBezTo>
                      <a:pt x="33132" y="2470"/>
                      <a:pt x="33071" y="2440"/>
                      <a:pt x="33011" y="2379"/>
                    </a:cubicBezTo>
                    <a:cubicBezTo>
                      <a:pt x="32403" y="1832"/>
                      <a:pt x="31613" y="1558"/>
                      <a:pt x="30853" y="1255"/>
                    </a:cubicBezTo>
                    <a:cubicBezTo>
                      <a:pt x="30275" y="1007"/>
                      <a:pt x="29723" y="760"/>
                      <a:pt x="29083" y="760"/>
                    </a:cubicBezTo>
                    <a:cubicBezTo>
                      <a:pt x="29015" y="760"/>
                      <a:pt x="28947" y="762"/>
                      <a:pt x="28877" y="768"/>
                    </a:cubicBezTo>
                    <a:cubicBezTo>
                      <a:pt x="28816" y="768"/>
                      <a:pt x="28725" y="768"/>
                      <a:pt x="28695" y="707"/>
                    </a:cubicBezTo>
                    <a:cubicBezTo>
                      <a:pt x="28208" y="525"/>
                      <a:pt x="27661" y="464"/>
                      <a:pt x="27175" y="343"/>
                    </a:cubicBezTo>
                    <a:cubicBezTo>
                      <a:pt x="26415" y="160"/>
                      <a:pt x="25625" y="99"/>
                      <a:pt x="24865" y="69"/>
                    </a:cubicBezTo>
                    <a:cubicBezTo>
                      <a:pt x="24741" y="62"/>
                      <a:pt x="24618" y="60"/>
                      <a:pt x="24497" y="60"/>
                    </a:cubicBezTo>
                    <a:cubicBezTo>
                      <a:pt x="24280" y="60"/>
                      <a:pt x="24066" y="67"/>
                      <a:pt x="23851" y="67"/>
                    </a:cubicBezTo>
                    <a:cubicBezTo>
                      <a:pt x="23654" y="67"/>
                      <a:pt x="23456" y="61"/>
                      <a:pt x="23254" y="39"/>
                    </a:cubicBezTo>
                    <a:cubicBezTo>
                      <a:pt x="23115" y="11"/>
                      <a:pt x="22979" y="0"/>
                      <a:pt x="228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54"/>
              <p:cNvSpPr/>
              <p:nvPr/>
            </p:nvSpPr>
            <p:spPr>
              <a:xfrm>
                <a:off x="1463688" y="2546413"/>
                <a:ext cx="2709800" cy="1401600"/>
              </a:xfrm>
              <a:custGeom>
                <a:avLst/>
                <a:gdLst/>
                <a:ahLst/>
                <a:cxnLst/>
                <a:rect l="l" t="t" r="r" b="b"/>
                <a:pathLst>
                  <a:path w="108392" h="56064" extrusionOk="0">
                    <a:moveTo>
                      <a:pt x="44074" y="23784"/>
                    </a:moveTo>
                    <a:lnTo>
                      <a:pt x="44074" y="23784"/>
                    </a:lnTo>
                    <a:cubicBezTo>
                      <a:pt x="43771" y="24240"/>
                      <a:pt x="43497" y="24696"/>
                      <a:pt x="43223" y="25152"/>
                    </a:cubicBezTo>
                    <a:cubicBezTo>
                      <a:pt x="43071" y="25364"/>
                      <a:pt x="42980" y="25547"/>
                      <a:pt x="42859" y="25729"/>
                    </a:cubicBezTo>
                    <a:cubicBezTo>
                      <a:pt x="42524" y="26215"/>
                      <a:pt x="42220" y="26732"/>
                      <a:pt x="41916" y="27249"/>
                    </a:cubicBezTo>
                    <a:lnTo>
                      <a:pt x="41795" y="27583"/>
                    </a:lnTo>
                    <a:cubicBezTo>
                      <a:pt x="41764" y="27705"/>
                      <a:pt x="41704" y="27887"/>
                      <a:pt x="41643" y="27978"/>
                    </a:cubicBezTo>
                    <a:cubicBezTo>
                      <a:pt x="41278" y="28282"/>
                      <a:pt x="41126" y="28708"/>
                      <a:pt x="40913" y="29073"/>
                    </a:cubicBezTo>
                    <a:cubicBezTo>
                      <a:pt x="40670" y="29468"/>
                      <a:pt x="40427" y="29833"/>
                      <a:pt x="40214" y="30228"/>
                    </a:cubicBezTo>
                    <a:cubicBezTo>
                      <a:pt x="40032" y="30562"/>
                      <a:pt x="39941" y="30927"/>
                      <a:pt x="39758" y="31322"/>
                    </a:cubicBezTo>
                    <a:cubicBezTo>
                      <a:pt x="39606" y="31687"/>
                      <a:pt x="39424" y="32082"/>
                      <a:pt x="39211" y="32568"/>
                    </a:cubicBezTo>
                    <a:cubicBezTo>
                      <a:pt x="39120" y="32386"/>
                      <a:pt x="39090" y="32295"/>
                      <a:pt x="39090" y="32264"/>
                    </a:cubicBezTo>
                    <a:cubicBezTo>
                      <a:pt x="39242" y="31839"/>
                      <a:pt x="39394" y="31474"/>
                      <a:pt x="39576" y="31079"/>
                    </a:cubicBezTo>
                    <a:lnTo>
                      <a:pt x="40153" y="29833"/>
                    </a:lnTo>
                    <a:cubicBezTo>
                      <a:pt x="40305" y="29498"/>
                      <a:pt x="40488" y="29103"/>
                      <a:pt x="40731" y="28769"/>
                    </a:cubicBezTo>
                    <a:cubicBezTo>
                      <a:pt x="41156" y="28130"/>
                      <a:pt x="41521" y="27523"/>
                      <a:pt x="41795" y="26793"/>
                    </a:cubicBezTo>
                    <a:cubicBezTo>
                      <a:pt x="41977" y="26337"/>
                      <a:pt x="42281" y="25881"/>
                      <a:pt x="42676" y="25516"/>
                    </a:cubicBezTo>
                    <a:cubicBezTo>
                      <a:pt x="43011" y="25152"/>
                      <a:pt x="43223" y="24665"/>
                      <a:pt x="43497" y="24240"/>
                    </a:cubicBezTo>
                    <a:cubicBezTo>
                      <a:pt x="43619" y="24057"/>
                      <a:pt x="43740" y="23845"/>
                      <a:pt x="44074" y="23784"/>
                    </a:cubicBezTo>
                    <a:close/>
                    <a:moveTo>
                      <a:pt x="2706" y="17310"/>
                    </a:moveTo>
                    <a:cubicBezTo>
                      <a:pt x="2736" y="17340"/>
                      <a:pt x="2767" y="17340"/>
                      <a:pt x="2797" y="17340"/>
                    </a:cubicBezTo>
                    <a:cubicBezTo>
                      <a:pt x="2767" y="17492"/>
                      <a:pt x="2767" y="17614"/>
                      <a:pt x="2736" y="17766"/>
                    </a:cubicBezTo>
                    <a:cubicBezTo>
                      <a:pt x="2584" y="18586"/>
                      <a:pt x="2432" y="19437"/>
                      <a:pt x="2250" y="20258"/>
                    </a:cubicBezTo>
                    <a:cubicBezTo>
                      <a:pt x="2159" y="20532"/>
                      <a:pt x="2098" y="20744"/>
                      <a:pt x="2007" y="21018"/>
                    </a:cubicBezTo>
                    <a:cubicBezTo>
                      <a:pt x="1824" y="21565"/>
                      <a:pt x="1733" y="22112"/>
                      <a:pt x="1733" y="22690"/>
                    </a:cubicBezTo>
                    <a:cubicBezTo>
                      <a:pt x="1733" y="23146"/>
                      <a:pt x="1703" y="23571"/>
                      <a:pt x="1672" y="24027"/>
                    </a:cubicBezTo>
                    <a:cubicBezTo>
                      <a:pt x="1581" y="24939"/>
                      <a:pt x="1490" y="25881"/>
                      <a:pt x="1490" y="26793"/>
                    </a:cubicBezTo>
                    <a:cubicBezTo>
                      <a:pt x="1490" y="27705"/>
                      <a:pt x="1520" y="28617"/>
                      <a:pt x="1581" y="29529"/>
                    </a:cubicBezTo>
                    <a:cubicBezTo>
                      <a:pt x="1642" y="29863"/>
                      <a:pt x="1581" y="30167"/>
                      <a:pt x="1581" y="30471"/>
                    </a:cubicBezTo>
                    <a:cubicBezTo>
                      <a:pt x="1551" y="30896"/>
                      <a:pt x="1642" y="31322"/>
                      <a:pt x="1672" y="31747"/>
                    </a:cubicBezTo>
                    <a:cubicBezTo>
                      <a:pt x="1672" y="31991"/>
                      <a:pt x="1703" y="32234"/>
                      <a:pt x="1733" y="32447"/>
                    </a:cubicBezTo>
                    <a:cubicBezTo>
                      <a:pt x="1824" y="32842"/>
                      <a:pt x="1885" y="33176"/>
                      <a:pt x="1976" y="33571"/>
                    </a:cubicBezTo>
                    <a:cubicBezTo>
                      <a:pt x="2098" y="34027"/>
                      <a:pt x="2189" y="34422"/>
                      <a:pt x="2311" y="34848"/>
                    </a:cubicBezTo>
                    <a:cubicBezTo>
                      <a:pt x="2432" y="35486"/>
                      <a:pt x="2554" y="36094"/>
                      <a:pt x="2706" y="36732"/>
                    </a:cubicBezTo>
                    <a:cubicBezTo>
                      <a:pt x="2736" y="36976"/>
                      <a:pt x="2919" y="37158"/>
                      <a:pt x="2949" y="37401"/>
                    </a:cubicBezTo>
                    <a:cubicBezTo>
                      <a:pt x="3101" y="38222"/>
                      <a:pt x="3496" y="39012"/>
                      <a:pt x="3831" y="39833"/>
                    </a:cubicBezTo>
                    <a:cubicBezTo>
                      <a:pt x="3952" y="40076"/>
                      <a:pt x="4074" y="40380"/>
                      <a:pt x="4135" y="40684"/>
                    </a:cubicBezTo>
                    <a:cubicBezTo>
                      <a:pt x="4256" y="41261"/>
                      <a:pt x="4682" y="41717"/>
                      <a:pt x="4894" y="42264"/>
                    </a:cubicBezTo>
                    <a:cubicBezTo>
                      <a:pt x="5016" y="42447"/>
                      <a:pt x="5168" y="42599"/>
                      <a:pt x="5016" y="42872"/>
                    </a:cubicBezTo>
                    <a:cubicBezTo>
                      <a:pt x="4986" y="42781"/>
                      <a:pt x="4894" y="42751"/>
                      <a:pt x="4864" y="42629"/>
                    </a:cubicBezTo>
                    <a:cubicBezTo>
                      <a:pt x="4408" y="41778"/>
                      <a:pt x="3952" y="40897"/>
                      <a:pt x="3527" y="40015"/>
                    </a:cubicBezTo>
                    <a:cubicBezTo>
                      <a:pt x="3375" y="39711"/>
                      <a:pt x="3375" y="39346"/>
                      <a:pt x="3253" y="39042"/>
                    </a:cubicBezTo>
                    <a:cubicBezTo>
                      <a:pt x="3162" y="38678"/>
                      <a:pt x="2949" y="38343"/>
                      <a:pt x="2797" y="37979"/>
                    </a:cubicBezTo>
                    <a:cubicBezTo>
                      <a:pt x="2432" y="37006"/>
                      <a:pt x="2250" y="36064"/>
                      <a:pt x="2037" y="35091"/>
                    </a:cubicBezTo>
                    <a:cubicBezTo>
                      <a:pt x="2007" y="34787"/>
                      <a:pt x="1885" y="34513"/>
                      <a:pt x="1824" y="34210"/>
                    </a:cubicBezTo>
                    <a:cubicBezTo>
                      <a:pt x="1733" y="33754"/>
                      <a:pt x="1672" y="33267"/>
                      <a:pt x="1581" y="32811"/>
                    </a:cubicBezTo>
                    <a:cubicBezTo>
                      <a:pt x="1551" y="32355"/>
                      <a:pt x="1490" y="31930"/>
                      <a:pt x="1429" y="31474"/>
                    </a:cubicBezTo>
                    <a:cubicBezTo>
                      <a:pt x="1399" y="30988"/>
                      <a:pt x="1399" y="30440"/>
                      <a:pt x="1368" y="29954"/>
                    </a:cubicBezTo>
                    <a:cubicBezTo>
                      <a:pt x="1338" y="29498"/>
                      <a:pt x="1277" y="29012"/>
                      <a:pt x="1247" y="28495"/>
                    </a:cubicBezTo>
                    <a:cubicBezTo>
                      <a:pt x="1217" y="28374"/>
                      <a:pt x="1217" y="28252"/>
                      <a:pt x="1217" y="28130"/>
                    </a:cubicBezTo>
                    <a:cubicBezTo>
                      <a:pt x="1277" y="27340"/>
                      <a:pt x="1186" y="26489"/>
                      <a:pt x="1217" y="25699"/>
                    </a:cubicBezTo>
                    <a:cubicBezTo>
                      <a:pt x="1247" y="25000"/>
                      <a:pt x="1247" y="24331"/>
                      <a:pt x="1338" y="23632"/>
                    </a:cubicBezTo>
                    <a:cubicBezTo>
                      <a:pt x="1368" y="23328"/>
                      <a:pt x="1490" y="22994"/>
                      <a:pt x="1551" y="22690"/>
                    </a:cubicBezTo>
                    <a:cubicBezTo>
                      <a:pt x="1581" y="22538"/>
                      <a:pt x="1642" y="22416"/>
                      <a:pt x="1642" y="22264"/>
                    </a:cubicBezTo>
                    <a:cubicBezTo>
                      <a:pt x="1581" y="21474"/>
                      <a:pt x="1824" y="20714"/>
                      <a:pt x="1976" y="19954"/>
                    </a:cubicBezTo>
                    <a:cubicBezTo>
                      <a:pt x="2128" y="19194"/>
                      <a:pt x="2341" y="18404"/>
                      <a:pt x="2584" y="17644"/>
                    </a:cubicBezTo>
                    <a:cubicBezTo>
                      <a:pt x="2584" y="17522"/>
                      <a:pt x="2645" y="17401"/>
                      <a:pt x="2706" y="17310"/>
                    </a:cubicBezTo>
                    <a:close/>
                    <a:moveTo>
                      <a:pt x="38755" y="32903"/>
                    </a:moveTo>
                    <a:lnTo>
                      <a:pt x="38755" y="32903"/>
                    </a:lnTo>
                    <a:cubicBezTo>
                      <a:pt x="38786" y="33480"/>
                      <a:pt x="38208" y="33906"/>
                      <a:pt x="38421" y="34362"/>
                    </a:cubicBezTo>
                    <a:cubicBezTo>
                      <a:pt x="38117" y="34969"/>
                      <a:pt x="37874" y="35456"/>
                      <a:pt x="37661" y="35942"/>
                    </a:cubicBezTo>
                    <a:cubicBezTo>
                      <a:pt x="37418" y="36489"/>
                      <a:pt x="37266" y="37006"/>
                      <a:pt x="37144" y="37583"/>
                    </a:cubicBezTo>
                    <a:cubicBezTo>
                      <a:pt x="37114" y="37735"/>
                      <a:pt x="37053" y="37979"/>
                      <a:pt x="36931" y="38039"/>
                    </a:cubicBezTo>
                    <a:cubicBezTo>
                      <a:pt x="36536" y="38313"/>
                      <a:pt x="36476" y="38738"/>
                      <a:pt x="36354" y="39134"/>
                    </a:cubicBezTo>
                    <a:cubicBezTo>
                      <a:pt x="36141" y="39894"/>
                      <a:pt x="35989" y="40623"/>
                      <a:pt x="35624" y="41322"/>
                    </a:cubicBezTo>
                    <a:cubicBezTo>
                      <a:pt x="35533" y="41504"/>
                      <a:pt x="35533" y="41717"/>
                      <a:pt x="35442" y="41960"/>
                    </a:cubicBezTo>
                    <a:cubicBezTo>
                      <a:pt x="35290" y="42447"/>
                      <a:pt x="35169" y="42933"/>
                      <a:pt x="34713" y="43298"/>
                    </a:cubicBezTo>
                    <a:cubicBezTo>
                      <a:pt x="34986" y="42720"/>
                      <a:pt x="34925" y="42021"/>
                      <a:pt x="35321" y="41474"/>
                    </a:cubicBezTo>
                    <a:cubicBezTo>
                      <a:pt x="35716" y="40927"/>
                      <a:pt x="35898" y="40258"/>
                      <a:pt x="35989" y="39559"/>
                    </a:cubicBezTo>
                    <a:cubicBezTo>
                      <a:pt x="36020" y="39498"/>
                      <a:pt x="35989" y="39407"/>
                      <a:pt x="36020" y="39346"/>
                    </a:cubicBezTo>
                    <a:cubicBezTo>
                      <a:pt x="36293" y="38678"/>
                      <a:pt x="36597" y="38039"/>
                      <a:pt x="36840" y="37401"/>
                    </a:cubicBezTo>
                    <a:cubicBezTo>
                      <a:pt x="37053" y="36976"/>
                      <a:pt x="37205" y="36520"/>
                      <a:pt x="37357" y="36094"/>
                    </a:cubicBezTo>
                    <a:cubicBezTo>
                      <a:pt x="37661" y="35243"/>
                      <a:pt x="37995" y="34362"/>
                      <a:pt x="38330" y="33480"/>
                    </a:cubicBezTo>
                    <a:cubicBezTo>
                      <a:pt x="38451" y="33298"/>
                      <a:pt x="38603" y="33115"/>
                      <a:pt x="38755" y="32903"/>
                    </a:cubicBezTo>
                    <a:close/>
                    <a:moveTo>
                      <a:pt x="5290" y="43237"/>
                    </a:moveTo>
                    <a:cubicBezTo>
                      <a:pt x="5350" y="43328"/>
                      <a:pt x="5472" y="43359"/>
                      <a:pt x="5502" y="43450"/>
                    </a:cubicBezTo>
                    <a:cubicBezTo>
                      <a:pt x="5958" y="44149"/>
                      <a:pt x="6384" y="44909"/>
                      <a:pt x="6840" y="45638"/>
                    </a:cubicBezTo>
                    <a:cubicBezTo>
                      <a:pt x="7174" y="46216"/>
                      <a:pt x="7600" y="46702"/>
                      <a:pt x="7964" y="47249"/>
                    </a:cubicBezTo>
                    <a:lnTo>
                      <a:pt x="8542" y="48040"/>
                    </a:lnTo>
                    <a:cubicBezTo>
                      <a:pt x="8542" y="48070"/>
                      <a:pt x="8511" y="48131"/>
                      <a:pt x="8511" y="48191"/>
                    </a:cubicBezTo>
                    <a:cubicBezTo>
                      <a:pt x="8390" y="48161"/>
                      <a:pt x="8268" y="48161"/>
                      <a:pt x="8208" y="48100"/>
                    </a:cubicBezTo>
                    <a:cubicBezTo>
                      <a:pt x="7904" y="47644"/>
                      <a:pt x="7569" y="47280"/>
                      <a:pt x="7296" y="46824"/>
                    </a:cubicBezTo>
                    <a:cubicBezTo>
                      <a:pt x="7113" y="46550"/>
                      <a:pt x="7022" y="46216"/>
                      <a:pt x="6840" y="45942"/>
                    </a:cubicBezTo>
                    <a:cubicBezTo>
                      <a:pt x="6597" y="45608"/>
                      <a:pt x="6293" y="45304"/>
                      <a:pt x="6080" y="44970"/>
                    </a:cubicBezTo>
                    <a:cubicBezTo>
                      <a:pt x="5685" y="44453"/>
                      <a:pt x="5381" y="43936"/>
                      <a:pt x="5290" y="43237"/>
                    </a:cubicBezTo>
                    <a:close/>
                    <a:moveTo>
                      <a:pt x="34530" y="43784"/>
                    </a:moveTo>
                    <a:lnTo>
                      <a:pt x="34530" y="43784"/>
                    </a:lnTo>
                    <a:cubicBezTo>
                      <a:pt x="34500" y="43997"/>
                      <a:pt x="34530" y="44149"/>
                      <a:pt x="34500" y="44362"/>
                    </a:cubicBezTo>
                    <a:cubicBezTo>
                      <a:pt x="34378" y="44666"/>
                      <a:pt x="34257" y="45000"/>
                      <a:pt x="34105" y="45304"/>
                    </a:cubicBezTo>
                    <a:cubicBezTo>
                      <a:pt x="33588" y="46216"/>
                      <a:pt x="33010" y="47158"/>
                      <a:pt x="32494" y="48070"/>
                    </a:cubicBezTo>
                    <a:cubicBezTo>
                      <a:pt x="32372" y="48252"/>
                      <a:pt x="32220" y="48404"/>
                      <a:pt x="32099" y="48617"/>
                    </a:cubicBezTo>
                    <a:lnTo>
                      <a:pt x="31947" y="48617"/>
                    </a:lnTo>
                    <a:cubicBezTo>
                      <a:pt x="32251" y="48100"/>
                      <a:pt x="32494" y="47614"/>
                      <a:pt x="32798" y="47158"/>
                    </a:cubicBezTo>
                    <a:cubicBezTo>
                      <a:pt x="33132" y="46672"/>
                      <a:pt x="33345" y="46094"/>
                      <a:pt x="33618" y="45517"/>
                    </a:cubicBezTo>
                    <a:cubicBezTo>
                      <a:pt x="33862" y="45000"/>
                      <a:pt x="34074" y="44514"/>
                      <a:pt x="34317" y="43967"/>
                    </a:cubicBezTo>
                    <a:cubicBezTo>
                      <a:pt x="34348" y="43936"/>
                      <a:pt x="34409" y="43906"/>
                      <a:pt x="34530" y="43784"/>
                    </a:cubicBezTo>
                    <a:close/>
                    <a:moveTo>
                      <a:pt x="31825" y="48799"/>
                    </a:moveTo>
                    <a:cubicBezTo>
                      <a:pt x="31977" y="49073"/>
                      <a:pt x="31916" y="49225"/>
                      <a:pt x="31764" y="49377"/>
                    </a:cubicBezTo>
                    <a:cubicBezTo>
                      <a:pt x="31187" y="49985"/>
                      <a:pt x="30609" y="50532"/>
                      <a:pt x="30092" y="51140"/>
                    </a:cubicBezTo>
                    <a:cubicBezTo>
                      <a:pt x="29485" y="51809"/>
                      <a:pt x="28785" y="52295"/>
                      <a:pt x="28026" y="52751"/>
                    </a:cubicBezTo>
                    <a:cubicBezTo>
                      <a:pt x="27874" y="52812"/>
                      <a:pt x="27782" y="52933"/>
                      <a:pt x="27661" y="53055"/>
                    </a:cubicBezTo>
                    <a:cubicBezTo>
                      <a:pt x="27418" y="53116"/>
                      <a:pt x="27205" y="53207"/>
                      <a:pt x="26931" y="53268"/>
                    </a:cubicBezTo>
                    <a:lnTo>
                      <a:pt x="26931" y="53237"/>
                    </a:lnTo>
                    <a:cubicBezTo>
                      <a:pt x="27813" y="52568"/>
                      <a:pt x="28725" y="51900"/>
                      <a:pt x="29606" y="51231"/>
                    </a:cubicBezTo>
                    <a:cubicBezTo>
                      <a:pt x="30457" y="50532"/>
                      <a:pt x="31156" y="49711"/>
                      <a:pt x="31825" y="48799"/>
                    </a:cubicBezTo>
                    <a:close/>
                    <a:moveTo>
                      <a:pt x="8755" y="48404"/>
                    </a:moveTo>
                    <a:lnTo>
                      <a:pt x="8755" y="48404"/>
                    </a:lnTo>
                    <a:cubicBezTo>
                      <a:pt x="8846" y="48465"/>
                      <a:pt x="8907" y="48495"/>
                      <a:pt x="8967" y="48526"/>
                    </a:cubicBezTo>
                    <a:cubicBezTo>
                      <a:pt x="9363" y="48891"/>
                      <a:pt x="9819" y="49286"/>
                      <a:pt x="10214" y="49711"/>
                    </a:cubicBezTo>
                    <a:cubicBezTo>
                      <a:pt x="10518" y="50015"/>
                      <a:pt x="10791" y="50380"/>
                      <a:pt x="11095" y="50684"/>
                    </a:cubicBezTo>
                    <a:cubicBezTo>
                      <a:pt x="11551" y="51140"/>
                      <a:pt x="12068" y="51535"/>
                      <a:pt x="12615" y="51961"/>
                    </a:cubicBezTo>
                    <a:cubicBezTo>
                      <a:pt x="12919" y="52204"/>
                      <a:pt x="13253" y="52447"/>
                      <a:pt x="13557" y="52720"/>
                    </a:cubicBezTo>
                    <a:cubicBezTo>
                      <a:pt x="13618" y="52751"/>
                      <a:pt x="13679" y="52812"/>
                      <a:pt x="13740" y="52872"/>
                    </a:cubicBezTo>
                    <a:cubicBezTo>
                      <a:pt x="14347" y="53207"/>
                      <a:pt x="14955" y="53572"/>
                      <a:pt x="15563" y="53845"/>
                    </a:cubicBezTo>
                    <a:cubicBezTo>
                      <a:pt x="15958" y="54027"/>
                      <a:pt x="16445" y="54119"/>
                      <a:pt x="16870" y="54240"/>
                    </a:cubicBezTo>
                    <a:cubicBezTo>
                      <a:pt x="16961" y="54240"/>
                      <a:pt x="17053" y="54301"/>
                      <a:pt x="17113" y="54331"/>
                    </a:cubicBezTo>
                    <a:cubicBezTo>
                      <a:pt x="16978" y="54355"/>
                      <a:pt x="16845" y="54367"/>
                      <a:pt x="16715" y="54367"/>
                    </a:cubicBezTo>
                    <a:cubicBezTo>
                      <a:pt x="16345" y="54367"/>
                      <a:pt x="15991" y="54276"/>
                      <a:pt x="15654" y="54119"/>
                    </a:cubicBezTo>
                    <a:cubicBezTo>
                      <a:pt x="15259" y="53936"/>
                      <a:pt x="14925" y="53723"/>
                      <a:pt x="14591" y="53541"/>
                    </a:cubicBezTo>
                    <a:cubicBezTo>
                      <a:pt x="14378" y="53420"/>
                      <a:pt x="14195" y="53268"/>
                      <a:pt x="13983" y="53237"/>
                    </a:cubicBezTo>
                    <a:cubicBezTo>
                      <a:pt x="13527" y="53146"/>
                      <a:pt x="13223" y="52903"/>
                      <a:pt x="12919" y="52629"/>
                    </a:cubicBezTo>
                    <a:cubicBezTo>
                      <a:pt x="12159" y="52021"/>
                      <a:pt x="11429" y="51413"/>
                      <a:pt x="10670" y="50806"/>
                    </a:cubicBezTo>
                    <a:lnTo>
                      <a:pt x="10548" y="50684"/>
                    </a:lnTo>
                    <a:cubicBezTo>
                      <a:pt x="10274" y="50015"/>
                      <a:pt x="9667" y="49559"/>
                      <a:pt x="9180" y="49043"/>
                    </a:cubicBezTo>
                    <a:cubicBezTo>
                      <a:pt x="8998" y="48860"/>
                      <a:pt x="8876" y="48678"/>
                      <a:pt x="8755" y="48404"/>
                    </a:cubicBezTo>
                    <a:close/>
                    <a:moveTo>
                      <a:pt x="24196" y="54331"/>
                    </a:moveTo>
                    <a:cubicBezTo>
                      <a:pt x="23679" y="54605"/>
                      <a:pt x="23132" y="54787"/>
                      <a:pt x="22554" y="54848"/>
                    </a:cubicBezTo>
                    <a:cubicBezTo>
                      <a:pt x="21642" y="54909"/>
                      <a:pt x="20731" y="54939"/>
                      <a:pt x="19819" y="54939"/>
                    </a:cubicBezTo>
                    <a:cubicBezTo>
                      <a:pt x="19120" y="54939"/>
                      <a:pt x="18390" y="54879"/>
                      <a:pt x="17661" y="54544"/>
                    </a:cubicBezTo>
                    <a:lnTo>
                      <a:pt x="17661" y="54544"/>
                    </a:lnTo>
                    <a:cubicBezTo>
                      <a:pt x="17961" y="54566"/>
                      <a:pt x="18232" y="54587"/>
                      <a:pt x="18494" y="54587"/>
                    </a:cubicBezTo>
                    <a:cubicBezTo>
                      <a:pt x="18602" y="54587"/>
                      <a:pt x="18709" y="54583"/>
                      <a:pt x="18816" y="54575"/>
                    </a:cubicBezTo>
                    <a:cubicBezTo>
                      <a:pt x="19185" y="54598"/>
                      <a:pt x="19554" y="54656"/>
                      <a:pt x="19910" y="54656"/>
                    </a:cubicBezTo>
                    <a:cubicBezTo>
                      <a:pt x="20023" y="54656"/>
                      <a:pt x="20135" y="54650"/>
                      <a:pt x="20244" y="54635"/>
                    </a:cubicBezTo>
                    <a:cubicBezTo>
                      <a:pt x="20579" y="54635"/>
                      <a:pt x="20883" y="54696"/>
                      <a:pt x="21247" y="54696"/>
                    </a:cubicBezTo>
                    <a:cubicBezTo>
                      <a:pt x="21316" y="54699"/>
                      <a:pt x="21384" y="54700"/>
                      <a:pt x="21452" y="54700"/>
                    </a:cubicBezTo>
                    <a:cubicBezTo>
                      <a:pt x="22169" y="54700"/>
                      <a:pt x="22863" y="54559"/>
                      <a:pt x="23557" y="54392"/>
                    </a:cubicBezTo>
                    <a:cubicBezTo>
                      <a:pt x="23740" y="54331"/>
                      <a:pt x="23983" y="54331"/>
                      <a:pt x="24196" y="54331"/>
                    </a:cubicBezTo>
                    <a:close/>
                    <a:moveTo>
                      <a:pt x="17577" y="1"/>
                    </a:moveTo>
                    <a:cubicBezTo>
                      <a:pt x="17152" y="1"/>
                      <a:pt x="16761" y="114"/>
                      <a:pt x="16354" y="227"/>
                    </a:cubicBezTo>
                    <a:cubicBezTo>
                      <a:pt x="16141" y="318"/>
                      <a:pt x="15898" y="440"/>
                      <a:pt x="15685" y="470"/>
                    </a:cubicBezTo>
                    <a:cubicBezTo>
                      <a:pt x="14895" y="592"/>
                      <a:pt x="14165" y="835"/>
                      <a:pt x="13466" y="1291"/>
                    </a:cubicBezTo>
                    <a:cubicBezTo>
                      <a:pt x="12676" y="1838"/>
                      <a:pt x="11855" y="2355"/>
                      <a:pt x="11095" y="2932"/>
                    </a:cubicBezTo>
                    <a:cubicBezTo>
                      <a:pt x="10214" y="3571"/>
                      <a:pt x="9423" y="4300"/>
                      <a:pt x="8755" y="5212"/>
                    </a:cubicBezTo>
                    <a:cubicBezTo>
                      <a:pt x="8542" y="5516"/>
                      <a:pt x="8268" y="5820"/>
                      <a:pt x="7964" y="6094"/>
                    </a:cubicBezTo>
                    <a:cubicBezTo>
                      <a:pt x="7508" y="6458"/>
                      <a:pt x="7174" y="6914"/>
                      <a:pt x="6870" y="7370"/>
                    </a:cubicBezTo>
                    <a:cubicBezTo>
                      <a:pt x="6718" y="7613"/>
                      <a:pt x="6445" y="7796"/>
                      <a:pt x="6262" y="8039"/>
                    </a:cubicBezTo>
                    <a:cubicBezTo>
                      <a:pt x="6141" y="8130"/>
                      <a:pt x="6019" y="8252"/>
                      <a:pt x="5928" y="8404"/>
                    </a:cubicBezTo>
                    <a:lnTo>
                      <a:pt x="4438" y="10562"/>
                    </a:lnTo>
                    <a:cubicBezTo>
                      <a:pt x="4195" y="10835"/>
                      <a:pt x="3983" y="11139"/>
                      <a:pt x="3800" y="11443"/>
                    </a:cubicBezTo>
                    <a:cubicBezTo>
                      <a:pt x="3648" y="11686"/>
                      <a:pt x="3557" y="11990"/>
                      <a:pt x="3405" y="12203"/>
                    </a:cubicBezTo>
                    <a:cubicBezTo>
                      <a:pt x="3253" y="12355"/>
                      <a:pt x="3192" y="12537"/>
                      <a:pt x="3131" y="12750"/>
                    </a:cubicBezTo>
                    <a:cubicBezTo>
                      <a:pt x="3040" y="13206"/>
                      <a:pt x="2919" y="13601"/>
                      <a:pt x="2615" y="13996"/>
                    </a:cubicBezTo>
                    <a:cubicBezTo>
                      <a:pt x="2524" y="14057"/>
                      <a:pt x="2524" y="14179"/>
                      <a:pt x="2493" y="14270"/>
                    </a:cubicBezTo>
                    <a:cubicBezTo>
                      <a:pt x="2372" y="14604"/>
                      <a:pt x="2280" y="14969"/>
                      <a:pt x="2128" y="15334"/>
                    </a:cubicBezTo>
                    <a:cubicBezTo>
                      <a:pt x="1916" y="15881"/>
                      <a:pt x="1672" y="16428"/>
                      <a:pt x="1460" y="17006"/>
                    </a:cubicBezTo>
                    <a:cubicBezTo>
                      <a:pt x="1308" y="17492"/>
                      <a:pt x="1247" y="17948"/>
                      <a:pt x="1125" y="18434"/>
                    </a:cubicBezTo>
                    <a:cubicBezTo>
                      <a:pt x="1004" y="18860"/>
                      <a:pt x="943" y="19285"/>
                      <a:pt x="821" y="19680"/>
                    </a:cubicBezTo>
                    <a:cubicBezTo>
                      <a:pt x="761" y="19954"/>
                      <a:pt x="700" y="20258"/>
                      <a:pt x="639" y="20532"/>
                    </a:cubicBezTo>
                    <a:cubicBezTo>
                      <a:pt x="548" y="20957"/>
                      <a:pt x="396" y="21413"/>
                      <a:pt x="365" y="21869"/>
                    </a:cubicBezTo>
                    <a:cubicBezTo>
                      <a:pt x="335" y="22355"/>
                      <a:pt x="365" y="22872"/>
                      <a:pt x="335" y="23389"/>
                    </a:cubicBezTo>
                    <a:cubicBezTo>
                      <a:pt x="305" y="24057"/>
                      <a:pt x="153" y="24757"/>
                      <a:pt x="61" y="25425"/>
                    </a:cubicBezTo>
                    <a:cubicBezTo>
                      <a:pt x="31" y="25577"/>
                      <a:pt x="1" y="25760"/>
                      <a:pt x="31" y="25972"/>
                    </a:cubicBezTo>
                    <a:cubicBezTo>
                      <a:pt x="92" y="26367"/>
                      <a:pt x="183" y="26793"/>
                      <a:pt x="92" y="27249"/>
                    </a:cubicBezTo>
                    <a:cubicBezTo>
                      <a:pt x="61" y="27401"/>
                      <a:pt x="153" y="27553"/>
                      <a:pt x="153" y="27705"/>
                    </a:cubicBezTo>
                    <a:lnTo>
                      <a:pt x="153" y="28647"/>
                    </a:lnTo>
                    <a:cubicBezTo>
                      <a:pt x="153" y="28769"/>
                      <a:pt x="92" y="28921"/>
                      <a:pt x="92" y="29042"/>
                    </a:cubicBezTo>
                    <a:cubicBezTo>
                      <a:pt x="92" y="29346"/>
                      <a:pt x="183" y="29650"/>
                      <a:pt x="183" y="29954"/>
                    </a:cubicBezTo>
                    <a:cubicBezTo>
                      <a:pt x="213" y="30623"/>
                      <a:pt x="244" y="31352"/>
                      <a:pt x="305" y="32051"/>
                    </a:cubicBezTo>
                    <a:cubicBezTo>
                      <a:pt x="305" y="32264"/>
                      <a:pt x="335" y="32538"/>
                      <a:pt x="365" y="32751"/>
                    </a:cubicBezTo>
                    <a:cubicBezTo>
                      <a:pt x="517" y="33328"/>
                      <a:pt x="700" y="33936"/>
                      <a:pt x="821" y="34544"/>
                    </a:cubicBezTo>
                    <a:cubicBezTo>
                      <a:pt x="913" y="35121"/>
                      <a:pt x="1156" y="35638"/>
                      <a:pt x="1156" y="36246"/>
                    </a:cubicBezTo>
                    <a:cubicBezTo>
                      <a:pt x="1156" y="36611"/>
                      <a:pt x="1247" y="36976"/>
                      <a:pt x="1429" y="37249"/>
                    </a:cubicBezTo>
                    <a:cubicBezTo>
                      <a:pt x="1764" y="37827"/>
                      <a:pt x="1855" y="38435"/>
                      <a:pt x="1916" y="38951"/>
                    </a:cubicBezTo>
                    <a:cubicBezTo>
                      <a:pt x="2159" y="39255"/>
                      <a:pt x="2341" y="39498"/>
                      <a:pt x="2463" y="39742"/>
                    </a:cubicBezTo>
                    <a:cubicBezTo>
                      <a:pt x="2645" y="40258"/>
                      <a:pt x="2797" y="40714"/>
                      <a:pt x="2949" y="41201"/>
                    </a:cubicBezTo>
                    <a:cubicBezTo>
                      <a:pt x="3101" y="41656"/>
                      <a:pt x="3283" y="42112"/>
                      <a:pt x="3587" y="42477"/>
                    </a:cubicBezTo>
                    <a:cubicBezTo>
                      <a:pt x="3709" y="42629"/>
                      <a:pt x="3800" y="42842"/>
                      <a:pt x="3861" y="43024"/>
                    </a:cubicBezTo>
                    <a:cubicBezTo>
                      <a:pt x="4043" y="43389"/>
                      <a:pt x="4043" y="43906"/>
                      <a:pt x="4469" y="44149"/>
                    </a:cubicBezTo>
                    <a:cubicBezTo>
                      <a:pt x="4590" y="44240"/>
                      <a:pt x="4621" y="44453"/>
                      <a:pt x="4712" y="44666"/>
                    </a:cubicBezTo>
                    <a:cubicBezTo>
                      <a:pt x="4742" y="44726"/>
                      <a:pt x="4742" y="44848"/>
                      <a:pt x="4773" y="44909"/>
                    </a:cubicBezTo>
                    <a:cubicBezTo>
                      <a:pt x="5077" y="45456"/>
                      <a:pt x="5381" y="45973"/>
                      <a:pt x="5776" y="46489"/>
                    </a:cubicBezTo>
                    <a:cubicBezTo>
                      <a:pt x="6080" y="46854"/>
                      <a:pt x="6384" y="47280"/>
                      <a:pt x="6597" y="47705"/>
                    </a:cubicBezTo>
                    <a:cubicBezTo>
                      <a:pt x="6718" y="47888"/>
                      <a:pt x="6992" y="48040"/>
                      <a:pt x="7144" y="48222"/>
                    </a:cubicBezTo>
                    <a:cubicBezTo>
                      <a:pt x="7296" y="48465"/>
                      <a:pt x="7387" y="48708"/>
                      <a:pt x="7539" y="48951"/>
                    </a:cubicBezTo>
                    <a:cubicBezTo>
                      <a:pt x="7600" y="49012"/>
                      <a:pt x="7660" y="49073"/>
                      <a:pt x="7752" y="49134"/>
                    </a:cubicBezTo>
                    <a:cubicBezTo>
                      <a:pt x="8086" y="49407"/>
                      <a:pt x="8360" y="49772"/>
                      <a:pt x="8724" y="50046"/>
                    </a:cubicBezTo>
                    <a:cubicBezTo>
                      <a:pt x="9028" y="50228"/>
                      <a:pt x="9271" y="50532"/>
                      <a:pt x="9484" y="50806"/>
                    </a:cubicBezTo>
                    <a:cubicBezTo>
                      <a:pt x="9606" y="50927"/>
                      <a:pt x="9636" y="51079"/>
                      <a:pt x="9727" y="51231"/>
                    </a:cubicBezTo>
                    <a:cubicBezTo>
                      <a:pt x="10335" y="51839"/>
                      <a:pt x="11004" y="52356"/>
                      <a:pt x="11703" y="52903"/>
                    </a:cubicBezTo>
                    <a:cubicBezTo>
                      <a:pt x="11855" y="52964"/>
                      <a:pt x="11946" y="53085"/>
                      <a:pt x="12098" y="53207"/>
                    </a:cubicBezTo>
                    <a:cubicBezTo>
                      <a:pt x="12372" y="53420"/>
                      <a:pt x="12645" y="53723"/>
                      <a:pt x="12949" y="53875"/>
                    </a:cubicBezTo>
                    <a:cubicBezTo>
                      <a:pt x="13466" y="54149"/>
                      <a:pt x="14013" y="54392"/>
                      <a:pt x="14469" y="54757"/>
                    </a:cubicBezTo>
                    <a:cubicBezTo>
                      <a:pt x="14621" y="54879"/>
                      <a:pt x="14803" y="55000"/>
                      <a:pt x="14986" y="55000"/>
                    </a:cubicBezTo>
                    <a:cubicBezTo>
                      <a:pt x="15503" y="55030"/>
                      <a:pt x="15898" y="55243"/>
                      <a:pt x="16202" y="55456"/>
                    </a:cubicBezTo>
                    <a:cubicBezTo>
                      <a:pt x="16566" y="55517"/>
                      <a:pt x="16779" y="55517"/>
                      <a:pt x="16961" y="55608"/>
                    </a:cubicBezTo>
                    <a:cubicBezTo>
                      <a:pt x="17509" y="55821"/>
                      <a:pt x="18025" y="55912"/>
                      <a:pt x="18603" y="55912"/>
                    </a:cubicBezTo>
                    <a:cubicBezTo>
                      <a:pt x="18755" y="55912"/>
                      <a:pt x="18876" y="55973"/>
                      <a:pt x="19028" y="55973"/>
                    </a:cubicBezTo>
                    <a:cubicBezTo>
                      <a:pt x="19302" y="55973"/>
                      <a:pt x="19545" y="56064"/>
                      <a:pt x="19819" y="56064"/>
                    </a:cubicBezTo>
                    <a:cubicBezTo>
                      <a:pt x="20153" y="56064"/>
                      <a:pt x="20518" y="55973"/>
                      <a:pt x="20852" y="55973"/>
                    </a:cubicBezTo>
                    <a:cubicBezTo>
                      <a:pt x="20900" y="55971"/>
                      <a:pt x="20948" y="55970"/>
                      <a:pt x="20996" y="55970"/>
                    </a:cubicBezTo>
                    <a:cubicBezTo>
                      <a:pt x="21303" y="55970"/>
                      <a:pt x="21626" y="56007"/>
                      <a:pt x="21951" y="56007"/>
                    </a:cubicBezTo>
                    <a:cubicBezTo>
                      <a:pt x="22297" y="56007"/>
                      <a:pt x="22645" y="55965"/>
                      <a:pt x="22980" y="55790"/>
                    </a:cubicBezTo>
                    <a:lnTo>
                      <a:pt x="23010" y="55790"/>
                    </a:lnTo>
                    <a:cubicBezTo>
                      <a:pt x="23086" y="55832"/>
                      <a:pt x="23156" y="55849"/>
                      <a:pt x="23225" y="55849"/>
                    </a:cubicBezTo>
                    <a:cubicBezTo>
                      <a:pt x="23406" y="55849"/>
                      <a:pt x="23572" y="55735"/>
                      <a:pt x="23770" y="55669"/>
                    </a:cubicBezTo>
                    <a:cubicBezTo>
                      <a:pt x="24074" y="55608"/>
                      <a:pt x="24348" y="55547"/>
                      <a:pt x="24652" y="55486"/>
                    </a:cubicBezTo>
                    <a:cubicBezTo>
                      <a:pt x="25016" y="55365"/>
                      <a:pt x="25442" y="55365"/>
                      <a:pt x="25837" y="55152"/>
                    </a:cubicBezTo>
                    <a:cubicBezTo>
                      <a:pt x="25989" y="55030"/>
                      <a:pt x="26202" y="55000"/>
                      <a:pt x="26445" y="54909"/>
                    </a:cubicBezTo>
                    <a:cubicBezTo>
                      <a:pt x="27357" y="54635"/>
                      <a:pt x="28147" y="54119"/>
                      <a:pt x="28907" y="53541"/>
                    </a:cubicBezTo>
                    <a:cubicBezTo>
                      <a:pt x="29363" y="53176"/>
                      <a:pt x="29940" y="52933"/>
                      <a:pt x="30305" y="52447"/>
                    </a:cubicBezTo>
                    <a:cubicBezTo>
                      <a:pt x="30640" y="52021"/>
                      <a:pt x="31187" y="51809"/>
                      <a:pt x="31551" y="51383"/>
                    </a:cubicBezTo>
                    <a:cubicBezTo>
                      <a:pt x="32524" y="50441"/>
                      <a:pt x="33132" y="49711"/>
                      <a:pt x="33649" y="48617"/>
                    </a:cubicBezTo>
                    <a:cubicBezTo>
                      <a:pt x="33649" y="48556"/>
                      <a:pt x="33679" y="48556"/>
                      <a:pt x="33679" y="48526"/>
                    </a:cubicBezTo>
                    <a:cubicBezTo>
                      <a:pt x="33983" y="47948"/>
                      <a:pt x="34500" y="47492"/>
                      <a:pt x="34713" y="46854"/>
                    </a:cubicBezTo>
                    <a:cubicBezTo>
                      <a:pt x="34895" y="46337"/>
                      <a:pt x="35199" y="45790"/>
                      <a:pt x="35412" y="45274"/>
                    </a:cubicBezTo>
                    <a:cubicBezTo>
                      <a:pt x="35594" y="44696"/>
                      <a:pt x="35928" y="44210"/>
                      <a:pt x="36172" y="43815"/>
                    </a:cubicBezTo>
                    <a:cubicBezTo>
                      <a:pt x="36354" y="43085"/>
                      <a:pt x="36506" y="42538"/>
                      <a:pt x="36688" y="41960"/>
                    </a:cubicBezTo>
                    <a:cubicBezTo>
                      <a:pt x="36810" y="41656"/>
                      <a:pt x="36992" y="41413"/>
                      <a:pt x="37144" y="41170"/>
                    </a:cubicBezTo>
                    <a:cubicBezTo>
                      <a:pt x="37327" y="40775"/>
                      <a:pt x="37266" y="40319"/>
                      <a:pt x="37387" y="39954"/>
                    </a:cubicBezTo>
                    <a:cubicBezTo>
                      <a:pt x="37600" y="39255"/>
                      <a:pt x="37904" y="38617"/>
                      <a:pt x="38178" y="37979"/>
                    </a:cubicBezTo>
                    <a:cubicBezTo>
                      <a:pt x="38390" y="37462"/>
                      <a:pt x="38694" y="36976"/>
                      <a:pt x="38816" y="36398"/>
                    </a:cubicBezTo>
                    <a:cubicBezTo>
                      <a:pt x="38816" y="36307"/>
                      <a:pt x="38938" y="36185"/>
                      <a:pt x="38968" y="36064"/>
                    </a:cubicBezTo>
                    <a:cubicBezTo>
                      <a:pt x="39211" y="35547"/>
                      <a:pt x="39394" y="35030"/>
                      <a:pt x="39576" y="34513"/>
                    </a:cubicBezTo>
                    <a:cubicBezTo>
                      <a:pt x="39758" y="34027"/>
                      <a:pt x="39849" y="33510"/>
                      <a:pt x="40275" y="33146"/>
                    </a:cubicBezTo>
                    <a:cubicBezTo>
                      <a:pt x="40366" y="33024"/>
                      <a:pt x="40457" y="32811"/>
                      <a:pt x="40518" y="32599"/>
                    </a:cubicBezTo>
                    <a:cubicBezTo>
                      <a:pt x="40761" y="32143"/>
                      <a:pt x="40944" y="31656"/>
                      <a:pt x="41187" y="31170"/>
                    </a:cubicBezTo>
                    <a:cubicBezTo>
                      <a:pt x="41278" y="30927"/>
                      <a:pt x="41400" y="30684"/>
                      <a:pt x="41521" y="30410"/>
                    </a:cubicBezTo>
                    <a:cubicBezTo>
                      <a:pt x="41582" y="30167"/>
                      <a:pt x="41673" y="29924"/>
                      <a:pt x="41825" y="29711"/>
                    </a:cubicBezTo>
                    <a:cubicBezTo>
                      <a:pt x="42281" y="29225"/>
                      <a:pt x="42555" y="28647"/>
                      <a:pt x="42859" y="28100"/>
                    </a:cubicBezTo>
                    <a:cubicBezTo>
                      <a:pt x="43041" y="27735"/>
                      <a:pt x="43102" y="27279"/>
                      <a:pt x="43345" y="26945"/>
                    </a:cubicBezTo>
                    <a:cubicBezTo>
                      <a:pt x="43558" y="26611"/>
                      <a:pt x="43922" y="26307"/>
                      <a:pt x="44135" y="25972"/>
                    </a:cubicBezTo>
                    <a:cubicBezTo>
                      <a:pt x="44682" y="25243"/>
                      <a:pt x="45047" y="24361"/>
                      <a:pt x="45807" y="23845"/>
                    </a:cubicBezTo>
                    <a:lnTo>
                      <a:pt x="45807" y="23784"/>
                    </a:lnTo>
                    <a:lnTo>
                      <a:pt x="47296" y="22325"/>
                    </a:lnTo>
                    <a:cubicBezTo>
                      <a:pt x="47296" y="22264"/>
                      <a:pt x="47327" y="22264"/>
                      <a:pt x="47327" y="22264"/>
                    </a:cubicBezTo>
                    <a:cubicBezTo>
                      <a:pt x="48178" y="21778"/>
                      <a:pt x="48999" y="21291"/>
                      <a:pt x="49941" y="20987"/>
                    </a:cubicBezTo>
                    <a:cubicBezTo>
                      <a:pt x="50397" y="20835"/>
                      <a:pt x="50913" y="20653"/>
                      <a:pt x="51369" y="20653"/>
                    </a:cubicBezTo>
                    <a:cubicBezTo>
                      <a:pt x="51838" y="20653"/>
                      <a:pt x="52330" y="20586"/>
                      <a:pt x="52824" y="20586"/>
                    </a:cubicBezTo>
                    <a:cubicBezTo>
                      <a:pt x="52907" y="20586"/>
                      <a:pt x="52989" y="20588"/>
                      <a:pt x="53072" y="20592"/>
                    </a:cubicBezTo>
                    <a:cubicBezTo>
                      <a:pt x="53224" y="20653"/>
                      <a:pt x="53345" y="20683"/>
                      <a:pt x="53497" y="20683"/>
                    </a:cubicBezTo>
                    <a:cubicBezTo>
                      <a:pt x="54166" y="20714"/>
                      <a:pt x="54774" y="21048"/>
                      <a:pt x="55382" y="21322"/>
                    </a:cubicBezTo>
                    <a:cubicBezTo>
                      <a:pt x="55777" y="21474"/>
                      <a:pt x="56172" y="21595"/>
                      <a:pt x="56385" y="22021"/>
                    </a:cubicBezTo>
                    <a:cubicBezTo>
                      <a:pt x="56415" y="22051"/>
                      <a:pt x="56446" y="22051"/>
                      <a:pt x="56476" y="22082"/>
                    </a:cubicBezTo>
                    <a:lnTo>
                      <a:pt x="57753" y="22994"/>
                    </a:lnTo>
                    <a:cubicBezTo>
                      <a:pt x="58056" y="23237"/>
                      <a:pt x="58300" y="23449"/>
                      <a:pt x="58573" y="23723"/>
                    </a:cubicBezTo>
                    <a:cubicBezTo>
                      <a:pt x="59029" y="24209"/>
                      <a:pt x="59485" y="24757"/>
                      <a:pt x="59971" y="25212"/>
                    </a:cubicBezTo>
                    <a:cubicBezTo>
                      <a:pt x="60883" y="26064"/>
                      <a:pt x="61856" y="26915"/>
                      <a:pt x="62798" y="27735"/>
                    </a:cubicBezTo>
                    <a:cubicBezTo>
                      <a:pt x="63011" y="27978"/>
                      <a:pt x="63254" y="28191"/>
                      <a:pt x="63589" y="28313"/>
                    </a:cubicBezTo>
                    <a:cubicBezTo>
                      <a:pt x="63740" y="28343"/>
                      <a:pt x="63892" y="28495"/>
                      <a:pt x="64044" y="28617"/>
                    </a:cubicBezTo>
                    <a:cubicBezTo>
                      <a:pt x="64379" y="28890"/>
                      <a:pt x="64774" y="29194"/>
                      <a:pt x="65139" y="29407"/>
                    </a:cubicBezTo>
                    <a:cubicBezTo>
                      <a:pt x="65503" y="29620"/>
                      <a:pt x="65838" y="29772"/>
                      <a:pt x="66203" y="29924"/>
                    </a:cubicBezTo>
                    <a:cubicBezTo>
                      <a:pt x="66932" y="30228"/>
                      <a:pt x="67692" y="30440"/>
                      <a:pt x="68421" y="30744"/>
                    </a:cubicBezTo>
                    <a:cubicBezTo>
                      <a:pt x="69181" y="31048"/>
                      <a:pt x="69972" y="31018"/>
                      <a:pt x="70762" y="31079"/>
                    </a:cubicBezTo>
                    <a:cubicBezTo>
                      <a:pt x="70881" y="31095"/>
                      <a:pt x="71005" y="31100"/>
                      <a:pt x="71131" y="31100"/>
                    </a:cubicBezTo>
                    <a:cubicBezTo>
                      <a:pt x="71414" y="31100"/>
                      <a:pt x="71709" y="31072"/>
                      <a:pt x="72000" y="31072"/>
                    </a:cubicBezTo>
                    <a:cubicBezTo>
                      <a:pt x="72074" y="31072"/>
                      <a:pt x="72148" y="31074"/>
                      <a:pt x="72221" y="31079"/>
                    </a:cubicBezTo>
                    <a:cubicBezTo>
                      <a:pt x="72299" y="31083"/>
                      <a:pt x="72377" y="31086"/>
                      <a:pt x="72455" y="31086"/>
                    </a:cubicBezTo>
                    <a:cubicBezTo>
                      <a:pt x="72893" y="31086"/>
                      <a:pt x="73328" y="31007"/>
                      <a:pt x="73741" y="30775"/>
                    </a:cubicBezTo>
                    <a:cubicBezTo>
                      <a:pt x="74197" y="30532"/>
                      <a:pt x="74653" y="30289"/>
                      <a:pt x="75139" y="30076"/>
                    </a:cubicBezTo>
                    <a:cubicBezTo>
                      <a:pt x="75990" y="29681"/>
                      <a:pt x="76537" y="29012"/>
                      <a:pt x="77115" y="28343"/>
                    </a:cubicBezTo>
                    <a:cubicBezTo>
                      <a:pt x="77723" y="27674"/>
                      <a:pt x="77996" y="26763"/>
                      <a:pt x="78482" y="26003"/>
                    </a:cubicBezTo>
                    <a:cubicBezTo>
                      <a:pt x="78969" y="25243"/>
                      <a:pt x="79030" y="24301"/>
                      <a:pt x="79425" y="23480"/>
                    </a:cubicBezTo>
                    <a:cubicBezTo>
                      <a:pt x="79729" y="22842"/>
                      <a:pt x="79820" y="22112"/>
                      <a:pt x="80002" y="21443"/>
                    </a:cubicBezTo>
                    <a:cubicBezTo>
                      <a:pt x="80093" y="21200"/>
                      <a:pt x="80093" y="20987"/>
                      <a:pt x="80154" y="20744"/>
                    </a:cubicBezTo>
                    <a:cubicBezTo>
                      <a:pt x="80337" y="20228"/>
                      <a:pt x="80580" y="19711"/>
                      <a:pt x="80762" y="19194"/>
                    </a:cubicBezTo>
                    <a:cubicBezTo>
                      <a:pt x="80884" y="18860"/>
                      <a:pt x="80944" y="18495"/>
                      <a:pt x="81096" y="18191"/>
                    </a:cubicBezTo>
                    <a:cubicBezTo>
                      <a:pt x="81552" y="17340"/>
                      <a:pt x="82008" y="16459"/>
                      <a:pt x="82555" y="15577"/>
                    </a:cubicBezTo>
                    <a:cubicBezTo>
                      <a:pt x="82890" y="14969"/>
                      <a:pt x="83346" y="14452"/>
                      <a:pt x="83771" y="13875"/>
                    </a:cubicBezTo>
                    <a:cubicBezTo>
                      <a:pt x="83923" y="13662"/>
                      <a:pt x="84075" y="13389"/>
                      <a:pt x="84288" y="13237"/>
                    </a:cubicBezTo>
                    <a:cubicBezTo>
                      <a:pt x="84744" y="12963"/>
                      <a:pt x="85048" y="12537"/>
                      <a:pt x="85473" y="12234"/>
                    </a:cubicBezTo>
                    <a:cubicBezTo>
                      <a:pt x="86021" y="11838"/>
                      <a:pt x="86628" y="11747"/>
                      <a:pt x="87236" y="11595"/>
                    </a:cubicBezTo>
                    <a:cubicBezTo>
                      <a:pt x="87393" y="11556"/>
                      <a:pt x="87560" y="11545"/>
                      <a:pt x="87734" y="11545"/>
                    </a:cubicBezTo>
                    <a:cubicBezTo>
                      <a:pt x="87966" y="11545"/>
                      <a:pt x="88209" y="11565"/>
                      <a:pt x="88452" y="11565"/>
                    </a:cubicBezTo>
                    <a:cubicBezTo>
                      <a:pt x="88647" y="11571"/>
                      <a:pt x="88844" y="11572"/>
                      <a:pt x="89042" y="11572"/>
                    </a:cubicBezTo>
                    <a:cubicBezTo>
                      <a:pt x="89174" y="11572"/>
                      <a:pt x="89307" y="11572"/>
                      <a:pt x="89441" y="11572"/>
                    </a:cubicBezTo>
                    <a:cubicBezTo>
                      <a:pt x="90107" y="11572"/>
                      <a:pt x="90783" y="11585"/>
                      <a:pt x="91431" y="11747"/>
                    </a:cubicBezTo>
                    <a:cubicBezTo>
                      <a:pt x="92130" y="11930"/>
                      <a:pt x="92860" y="12021"/>
                      <a:pt x="93528" y="12173"/>
                    </a:cubicBezTo>
                    <a:cubicBezTo>
                      <a:pt x="94106" y="12294"/>
                      <a:pt x="94744" y="12325"/>
                      <a:pt x="95291" y="12598"/>
                    </a:cubicBezTo>
                    <a:cubicBezTo>
                      <a:pt x="95352" y="12629"/>
                      <a:pt x="95382" y="12629"/>
                      <a:pt x="95474" y="12629"/>
                    </a:cubicBezTo>
                    <a:cubicBezTo>
                      <a:pt x="95556" y="12626"/>
                      <a:pt x="95638" y="12625"/>
                      <a:pt x="95719" y="12625"/>
                    </a:cubicBezTo>
                    <a:cubicBezTo>
                      <a:pt x="96303" y="12625"/>
                      <a:pt x="96865" y="12689"/>
                      <a:pt x="97441" y="12689"/>
                    </a:cubicBezTo>
                    <a:cubicBezTo>
                      <a:pt x="97644" y="12689"/>
                      <a:pt x="97849" y="12681"/>
                      <a:pt x="98057" y="12659"/>
                    </a:cubicBezTo>
                    <a:cubicBezTo>
                      <a:pt x="98999" y="12598"/>
                      <a:pt x="99942" y="12659"/>
                      <a:pt x="100945" y="12386"/>
                    </a:cubicBezTo>
                    <a:cubicBezTo>
                      <a:pt x="102282" y="12051"/>
                      <a:pt x="103528" y="11595"/>
                      <a:pt x="104714" y="10987"/>
                    </a:cubicBezTo>
                    <a:cubicBezTo>
                      <a:pt x="105656" y="10501"/>
                      <a:pt x="106568" y="9923"/>
                      <a:pt x="107358" y="9164"/>
                    </a:cubicBezTo>
                    <a:cubicBezTo>
                      <a:pt x="107693" y="8829"/>
                      <a:pt x="108057" y="8434"/>
                      <a:pt x="108392" y="8069"/>
                    </a:cubicBezTo>
                    <a:cubicBezTo>
                      <a:pt x="108307" y="8019"/>
                      <a:pt x="108234" y="7998"/>
                      <a:pt x="108171" y="7998"/>
                    </a:cubicBezTo>
                    <a:cubicBezTo>
                      <a:pt x="108008" y="7998"/>
                      <a:pt x="107910" y="8134"/>
                      <a:pt x="107845" y="8221"/>
                    </a:cubicBezTo>
                    <a:cubicBezTo>
                      <a:pt x="107389" y="8829"/>
                      <a:pt x="106842" y="9255"/>
                      <a:pt x="106234" y="9620"/>
                    </a:cubicBezTo>
                    <a:cubicBezTo>
                      <a:pt x="105930" y="9802"/>
                      <a:pt x="105687" y="10045"/>
                      <a:pt x="105413" y="10227"/>
                    </a:cubicBezTo>
                    <a:cubicBezTo>
                      <a:pt x="104896" y="10258"/>
                      <a:pt x="104471" y="10653"/>
                      <a:pt x="104015" y="10866"/>
                    </a:cubicBezTo>
                    <a:cubicBezTo>
                      <a:pt x="103407" y="11139"/>
                      <a:pt x="102799" y="11413"/>
                      <a:pt x="102161" y="11595"/>
                    </a:cubicBezTo>
                    <a:cubicBezTo>
                      <a:pt x="101917" y="11686"/>
                      <a:pt x="101735" y="11747"/>
                      <a:pt x="101522" y="11778"/>
                    </a:cubicBezTo>
                    <a:cubicBezTo>
                      <a:pt x="101006" y="11899"/>
                      <a:pt x="100489" y="12021"/>
                      <a:pt x="99942" y="12142"/>
                    </a:cubicBezTo>
                    <a:cubicBezTo>
                      <a:pt x="99840" y="12122"/>
                      <a:pt x="99746" y="12115"/>
                      <a:pt x="99655" y="12115"/>
                    </a:cubicBezTo>
                    <a:cubicBezTo>
                      <a:pt x="99472" y="12115"/>
                      <a:pt x="99303" y="12142"/>
                      <a:pt x="99121" y="12142"/>
                    </a:cubicBezTo>
                    <a:cubicBezTo>
                      <a:pt x="98798" y="12153"/>
                      <a:pt x="98476" y="12161"/>
                      <a:pt x="98155" y="12161"/>
                    </a:cubicBezTo>
                    <a:cubicBezTo>
                      <a:pt x="97598" y="12161"/>
                      <a:pt x="97047" y="12139"/>
                      <a:pt x="96507" y="12082"/>
                    </a:cubicBezTo>
                    <a:cubicBezTo>
                      <a:pt x="95808" y="12021"/>
                      <a:pt x="95078" y="12082"/>
                      <a:pt x="94440" y="11778"/>
                    </a:cubicBezTo>
                    <a:lnTo>
                      <a:pt x="94410" y="11778"/>
                    </a:lnTo>
                    <a:cubicBezTo>
                      <a:pt x="93650" y="11626"/>
                      <a:pt x="92890" y="11534"/>
                      <a:pt x="92130" y="11322"/>
                    </a:cubicBezTo>
                    <a:cubicBezTo>
                      <a:pt x="91370" y="11139"/>
                      <a:pt x="90610" y="11018"/>
                      <a:pt x="89820" y="11018"/>
                    </a:cubicBezTo>
                    <a:lnTo>
                      <a:pt x="88361" y="11018"/>
                    </a:lnTo>
                    <a:cubicBezTo>
                      <a:pt x="87996" y="11018"/>
                      <a:pt x="87601" y="10987"/>
                      <a:pt x="87236" y="10987"/>
                    </a:cubicBezTo>
                    <a:cubicBezTo>
                      <a:pt x="87024" y="11018"/>
                      <a:pt x="86811" y="11048"/>
                      <a:pt x="86568" y="11139"/>
                    </a:cubicBezTo>
                    <a:cubicBezTo>
                      <a:pt x="86233" y="11261"/>
                      <a:pt x="85929" y="11261"/>
                      <a:pt x="85625" y="11443"/>
                    </a:cubicBezTo>
                    <a:cubicBezTo>
                      <a:pt x="84592" y="12112"/>
                      <a:pt x="83680" y="12872"/>
                      <a:pt x="82920" y="13875"/>
                    </a:cubicBezTo>
                    <a:cubicBezTo>
                      <a:pt x="82464" y="14452"/>
                      <a:pt x="82099" y="15000"/>
                      <a:pt x="81674" y="15607"/>
                    </a:cubicBezTo>
                    <a:cubicBezTo>
                      <a:pt x="81370" y="16033"/>
                      <a:pt x="81096" y="16489"/>
                      <a:pt x="80853" y="16945"/>
                    </a:cubicBezTo>
                    <a:cubicBezTo>
                      <a:pt x="80640" y="17279"/>
                      <a:pt x="80458" y="17705"/>
                      <a:pt x="80306" y="18100"/>
                    </a:cubicBezTo>
                    <a:cubicBezTo>
                      <a:pt x="80154" y="18404"/>
                      <a:pt x="80124" y="18738"/>
                      <a:pt x="79972" y="19042"/>
                    </a:cubicBezTo>
                    <a:cubicBezTo>
                      <a:pt x="79425" y="20167"/>
                      <a:pt x="79090" y="21352"/>
                      <a:pt x="78756" y="22538"/>
                    </a:cubicBezTo>
                    <a:cubicBezTo>
                      <a:pt x="78422" y="23662"/>
                      <a:pt x="78057" y="24787"/>
                      <a:pt x="77449" y="25790"/>
                    </a:cubicBezTo>
                    <a:cubicBezTo>
                      <a:pt x="77267" y="26155"/>
                      <a:pt x="77115" y="26519"/>
                      <a:pt x="76932" y="26915"/>
                    </a:cubicBezTo>
                    <a:cubicBezTo>
                      <a:pt x="76841" y="27067"/>
                      <a:pt x="76811" y="27249"/>
                      <a:pt x="76689" y="27401"/>
                    </a:cubicBezTo>
                    <a:cubicBezTo>
                      <a:pt x="75929" y="28282"/>
                      <a:pt x="75108" y="29073"/>
                      <a:pt x="74075" y="29650"/>
                    </a:cubicBezTo>
                    <a:cubicBezTo>
                      <a:pt x="73649" y="29863"/>
                      <a:pt x="73163" y="30015"/>
                      <a:pt x="72677" y="30106"/>
                    </a:cubicBezTo>
                    <a:cubicBezTo>
                      <a:pt x="72607" y="30110"/>
                      <a:pt x="72537" y="30112"/>
                      <a:pt x="72467" y="30112"/>
                    </a:cubicBezTo>
                    <a:cubicBezTo>
                      <a:pt x="72043" y="30112"/>
                      <a:pt x="71604" y="30045"/>
                      <a:pt x="71187" y="30045"/>
                    </a:cubicBezTo>
                    <a:cubicBezTo>
                      <a:pt x="70998" y="30045"/>
                      <a:pt x="70785" y="30141"/>
                      <a:pt x="70612" y="30141"/>
                    </a:cubicBezTo>
                    <a:cubicBezTo>
                      <a:pt x="70590" y="30141"/>
                      <a:pt x="70569" y="30140"/>
                      <a:pt x="70549" y="30137"/>
                    </a:cubicBezTo>
                    <a:cubicBezTo>
                      <a:pt x="69637" y="29954"/>
                      <a:pt x="68725" y="29833"/>
                      <a:pt x="67844" y="29498"/>
                    </a:cubicBezTo>
                    <a:cubicBezTo>
                      <a:pt x="67206" y="29225"/>
                      <a:pt x="66506" y="28951"/>
                      <a:pt x="65868" y="28678"/>
                    </a:cubicBezTo>
                    <a:cubicBezTo>
                      <a:pt x="65747" y="28647"/>
                      <a:pt x="65655" y="28526"/>
                      <a:pt x="65534" y="28465"/>
                    </a:cubicBezTo>
                    <a:cubicBezTo>
                      <a:pt x="65139" y="28161"/>
                      <a:pt x="64804" y="27857"/>
                      <a:pt x="64440" y="27553"/>
                    </a:cubicBezTo>
                    <a:cubicBezTo>
                      <a:pt x="63923" y="27158"/>
                      <a:pt x="63315" y="26945"/>
                      <a:pt x="62920" y="26459"/>
                    </a:cubicBezTo>
                    <a:cubicBezTo>
                      <a:pt x="62768" y="26307"/>
                      <a:pt x="62616" y="26094"/>
                      <a:pt x="62464" y="25942"/>
                    </a:cubicBezTo>
                    <a:cubicBezTo>
                      <a:pt x="62069" y="25608"/>
                      <a:pt x="61704" y="25304"/>
                      <a:pt x="61309" y="24969"/>
                    </a:cubicBezTo>
                    <a:cubicBezTo>
                      <a:pt x="61126" y="24817"/>
                      <a:pt x="60883" y="24696"/>
                      <a:pt x="60792" y="24513"/>
                    </a:cubicBezTo>
                    <a:cubicBezTo>
                      <a:pt x="60427" y="24027"/>
                      <a:pt x="60032" y="23632"/>
                      <a:pt x="59515" y="23358"/>
                    </a:cubicBezTo>
                    <a:cubicBezTo>
                      <a:pt x="59424" y="23328"/>
                      <a:pt x="59303" y="23176"/>
                      <a:pt x="59212" y="23054"/>
                    </a:cubicBezTo>
                    <a:cubicBezTo>
                      <a:pt x="59151" y="22963"/>
                      <a:pt x="59060" y="22842"/>
                      <a:pt x="58999" y="22811"/>
                    </a:cubicBezTo>
                    <a:cubicBezTo>
                      <a:pt x="58452" y="22446"/>
                      <a:pt x="57965" y="21960"/>
                      <a:pt x="57479" y="21535"/>
                    </a:cubicBezTo>
                    <a:cubicBezTo>
                      <a:pt x="57327" y="21383"/>
                      <a:pt x="57175" y="21291"/>
                      <a:pt x="57023" y="21139"/>
                    </a:cubicBezTo>
                    <a:cubicBezTo>
                      <a:pt x="56780" y="20866"/>
                      <a:pt x="56567" y="20623"/>
                      <a:pt x="56172" y="20592"/>
                    </a:cubicBezTo>
                    <a:cubicBezTo>
                      <a:pt x="55929" y="20562"/>
                      <a:pt x="55564" y="20471"/>
                      <a:pt x="55412" y="20136"/>
                    </a:cubicBezTo>
                    <a:cubicBezTo>
                      <a:pt x="55382" y="20015"/>
                      <a:pt x="55260" y="19924"/>
                      <a:pt x="55169" y="19863"/>
                    </a:cubicBezTo>
                    <a:cubicBezTo>
                      <a:pt x="54579" y="19648"/>
                      <a:pt x="54012" y="19457"/>
                      <a:pt x="53385" y="19457"/>
                    </a:cubicBezTo>
                    <a:cubicBezTo>
                      <a:pt x="53302" y="19457"/>
                      <a:pt x="53218" y="19461"/>
                      <a:pt x="53132" y="19468"/>
                    </a:cubicBezTo>
                    <a:cubicBezTo>
                      <a:pt x="52882" y="19468"/>
                      <a:pt x="52614" y="19519"/>
                      <a:pt x="52342" y="19519"/>
                    </a:cubicBezTo>
                    <a:cubicBezTo>
                      <a:pt x="52251" y="19519"/>
                      <a:pt x="52160" y="19513"/>
                      <a:pt x="52069" y="19498"/>
                    </a:cubicBezTo>
                    <a:cubicBezTo>
                      <a:pt x="51884" y="19448"/>
                      <a:pt x="51700" y="19425"/>
                      <a:pt x="51516" y="19425"/>
                    </a:cubicBezTo>
                    <a:cubicBezTo>
                      <a:pt x="51366" y="19425"/>
                      <a:pt x="51216" y="19440"/>
                      <a:pt x="51065" y="19468"/>
                    </a:cubicBezTo>
                    <a:cubicBezTo>
                      <a:pt x="50488" y="19498"/>
                      <a:pt x="49941" y="19680"/>
                      <a:pt x="49424" y="19924"/>
                    </a:cubicBezTo>
                    <a:cubicBezTo>
                      <a:pt x="48816" y="20167"/>
                      <a:pt x="48239" y="20440"/>
                      <a:pt x="47631" y="20683"/>
                    </a:cubicBezTo>
                    <a:cubicBezTo>
                      <a:pt x="47144" y="20866"/>
                      <a:pt x="46688" y="21079"/>
                      <a:pt x="46385" y="21535"/>
                    </a:cubicBezTo>
                    <a:cubicBezTo>
                      <a:pt x="46293" y="21656"/>
                      <a:pt x="46233" y="21778"/>
                      <a:pt x="46141" y="21808"/>
                    </a:cubicBezTo>
                    <a:cubicBezTo>
                      <a:pt x="45655" y="22082"/>
                      <a:pt x="45321" y="22538"/>
                      <a:pt x="44895" y="22902"/>
                    </a:cubicBezTo>
                    <a:cubicBezTo>
                      <a:pt x="44743" y="23054"/>
                      <a:pt x="44561" y="23146"/>
                      <a:pt x="44409" y="23267"/>
                    </a:cubicBezTo>
                    <a:cubicBezTo>
                      <a:pt x="44378" y="23206"/>
                      <a:pt x="44378" y="23176"/>
                      <a:pt x="44318" y="23146"/>
                    </a:cubicBezTo>
                    <a:cubicBezTo>
                      <a:pt x="44561" y="22963"/>
                      <a:pt x="44743" y="22720"/>
                      <a:pt x="44986" y="22507"/>
                    </a:cubicBezTo>
                    <a:cubicBezTo>
                      <a:pt x="45381" y="22112"/>
                      <a:pt x="45777" y="21747"/>
                      <a:pt x="46202" y="21352"/>
                    </a:cubicBezTo>
                    <a:cubicBezTo>
                      <a:pt x="46445" y="21139"/>
                      <a:pt x="46719" y="20866"/>
                      <a:pt x="47023" y="20714"/>
                    </a:cubicBezTo>
                    <a:cubicBezTo>
                      <a:pt x="47600" y="20410"/>
                      <a:pt x="48178" y="20106"/>
                      <a:pt x="48786" y="19863"/>
                    </a:cubicBezTo>
                    <a:cubicBezTo>
                      <a:pt x="49303" y="19680"/>
                      <a:pt x="49789" y="19407"/>
                      <a:pt x="50366" y="19346"/>
                    </a:cubicBezTo>
                    <a:cubicBezTo>
                      <a:pt x="51157" y="19225"/>
                      <a:pt x="52008" y="19194"/>
                      <a:pt x="52828" y="19164"/>
                    </a:cubicBezTo>
                    <a:cubicBezTo>
                      <a:pt x="52880" y="19149"/>
                      <a:pt x="52931" y="19143"/>
                      <a:pt x="52982" y="19143"/>
                    </a:cubicBezTo>
                    <a:cubicBezTo>
                      <a:pt x="53145" y="19143"/>
                      <a:pt x="53312" y="19201"/>
                      <a:pt x="53497" y="19225"/>
                    </a:cubicBezTo>
                    <a:cubicBezTo>
                      <a:pt x="54014" y="19346"/>
                      <a:pt x="54561" y="19346"/>
                      <a:pt x="55047" y="19559"/>
                    </a:cubicBezTo>
                    <a:cubicBezTo>
                      <a:pt x="55382" y="19711"/>
                      <a:pt x="55716" y="19924"/>
                      <a:pt x="56081" y="20076"/>
                    </a:cubicBezTo>
                    <a:cubicBezTo>
                      <a:pt x="56476" y="20228"/>
                      <a:pt x="56871" y="20440"/>
                      <a:pt x="57175" y="20775"/>
                    </a:cubicBezTo>
                    <a:cubicBezTo>
                      <a:pt x="57327" y="20987"/>
                      <a:pt x="57479" y="21079"/>
                      <a:pt x="57661" y="21231"/>
                    </a:cubicBezTo>
                    <a:cubicBezTo>
                      <a:pt x="57965" y="21474"/>
                      <a:pt x="58300" y="21656"/>
                      <a:pt x="58573" y="21930"/>
                    </a:cubicBezTo>
                    <a:cubicBezTo>
                      <a:pt x="59120" y="22386"/>
                      <a:pt x="59637" y="22902"/>
                      <a:pt x="60184" y="23419"/>
                    </a:cubicBezTo>
                    <a:cubicBezTo>
                      <a:pt x="60883" y="24118"/>
                      <a:pt x="61643" y="24848"/>
                      <a:pt x="62464" y="25547"/>
                    </a:cubicBezTo>
                    <a:cubicBezTo>
                      <a:pt x="63133" y="26155"/>
                      <a:pt x="63771" y="26854"/>
                      <a:pt x="64592" y="27371"/>
                    </a:cubicBezTo>
                    <a:cubicBezTo>
                      <a:pt x="64956" y="27583"/>
                      <a:pt x="65291" y="27918"/>
                      <a:pt x="65686" y="28161"/>
                    </a:cubicBezTo>
                    <a:cubicBezTo>
                      <a:pt x="66051" y="28374"/>
                      <a:pt x="66476" y="28526"/>
                      <a:pt x="66902" y="28678"/>
                    </a:cubicBezTo>
                    <a:cubicBezTo>
                      <a:pt x="67814" y="28981"/>
                      <a:pt x="68634" y="29529"/>
                      <a:pt x="69668" y="29589"/>
                    </a:cubicBezTo>
                    <a:cubicBezTo>
                      <a:pt x="70063" y="29650"/>
                      <a:pt x="70428" y="29741"/>
                      <a:pt x="70823" y="29741"/>
                    </a:cubicBezTo>
                    <a:cubicBezTo>
                      <a:pt x="71491" y="29741"/>
                      <a:pt x="72221" y="29741"/>
                      <a:pt x="72890" y="29681"/>
                    </a:cubicBezTo>
                    <a:cubicBezTo>
                      <a:pt x="73589" y="29589"/>
                      <a:pt x="74166" y="29103"/>
                      <a:pt x="74713" y="28769"/>
                    </a:cubicBezTo>
                    <a:cubicBezTo>
                      <a:pt x="75169" y="28495"/>
                      <a:pt x="75534" y="28070"/>
                      <a:pt x="75899" y="27705"/>
                    </a:cubicBezTo>
                    <a:cubicBezTo>
                      <a:pt x="76324" y="27249"/>
                      <a:pt x="76537" y="26702"/>
                      <a:pt x="76841" y="26215"/>
                    </a:cubicBezTo>
                    <a:cubicBezTo>
                      <a:pt x="77540" y="25152"/>
                      <a:pt x="77814" y="23966"/>
                      <a:pt x="78209" y="22842"/>
                    </a:cubicBezTo>
                    <a:cubicBezTo>
                      <a:pt x="78513" y="21991"/>
                      <a:pt x="78726" y="21139"/>
                      <a:pt x="78969" y="20258"/>
                    </a:cubicBezTo>
                    <a:cubicBezTo>
                      <a:pt x="79364" y="19042"/>
                      <a:pt x="79850" y="17887"/>
                      <a:pt x="80428" y="16793"/>
                    </a:cubicBezTo>
                    <a:cubicBezTo>
                      <a:pt x="80489" y="16610"/>
                      <a:pt x="80580" y="16428"/>
                      <a:pt x="80701" y="16215"/>
                    </a:cubicBezTo>
                    <a:cubicBezTo>
                      <a:pt x="81157" y="15547"/>
                      <a:pt x="81613" y="14817"/>
                      <a:pt x="82099" y="14088"/>
                    </a:cubicBezTo>
                    <a:cubicBezTo>
                      <a:pt x="82403" y="13601"/>
                      <a:pt x="82738" y="13115"/>
                      <a:pt x="83163" y="12689"/>
                    </a:cubicBezTo>
                    <a:cubicBezTo>
                      <a:pt x="83680" y="12173"/>
                      <a:pt x="84288" y="11656"/>
                      <a:pt x="84865" y="11200"/>
                    </a:cubicBezTo>
                    <a:cubicBezTo>
                      <a:pt x="85109" y="11018"/>
                      <a:pt x="85352" y="10896"/>
                      <a:pt x="85625" y="10805"/>
                    </a:cubicBezTo>
                    <a:cubicBezTo>
                      <a:pt x="85808" y="10714"/>
                      <a:pt x="86051" y="10744"/>
                      <a:pt x="86233" y="10653"/>
                    </a:cubicBezTo>
                    <a:cubicBezTo>
                      <a:pt x="86537" y="10440"/>
                      <a:pt x="86872" y="10410"/>
                      <a:pt x="87236" y="10410"/>
                    </a:cubicBezTo>
                    <a:lnTo>
                      <a:pt x="90580" y="10410"/>
                    </a:lnTo>
                    <a:cubicBezTo>
                      <a:pt x="90732" y="10440"/>
                      <a:pt x="90823" y="10440"/>
                      <a:pt x="90975" y="10501"/>
                    </a:cubicBezTo>
                    <a:cubicBezTo>
                      <a:pt x="91826" y="10683"/>
                      <a:pt x="92647" y="10866"/>
                      <a:pt x="93498" y="11018"/>
                    </a:cubicBezTo>
                    <a:cubicBezTo>
                      <a:pt x="93954" y="11109"/>
                      <a:pt x="94440" y="11109"/>
                      <a:pt x="94866" y="11261"/>
                    </a:cubicBezTo>
                    <a:cubicBezTo>
                      <a:pt x="95352" y="11443"/>
                      <a:pt x="95838" y="11504"/>
                      <a:pt x="96355" y="11504"/>
                    </a:cubicBezTo>
                    <a:cubicBezTo>
                      <a:pt x="97267" y="11565"/>
                      <a:pt x="98118" y="11565"/>
                      <a:pt x="98999" y="11565"/>
                    </a:cubicBezTo>
                    <a:cubicBezTo>
                      <a:pt x="99303" y="11565"/>
                      <a:pt x="99638" y="11565"/>
                      <a:pt x="99942" y="11474"/>
                    </a:cubicBezTo>
                    <a:cubicBezTo>
                      <a:pt x="100854" y="11322"/>
                      <a:pt x="101766" y="11048"/>
                      <a:pt x="102647" y="10683"/>
                    </a:cubicBezTo>
                    <a:cubicBezTo>
                      <a:pt x="103407" y="10349"/>
                      <a:pt x="104167" y="10045"/>
                      <a:pt x="104896" y="9650"/>
                    </a:cubicBezTo>
                    <a:cubicBezTo>
                      <a:pt x="105778" y="9194"/>
                      <a:pt x="106477" y="8525"/>
                      <a:pt x="107206" y="7826"/>
                    </a:cubicBezTo>
                    <a:cubicBezTo>
                      <a:pt x="107358" y="7674"/>
                      <a:pt x="107480" y="7492"/>
                      <a:pt x="107601" y="7340"/>
                    </a:cubicBezTo>
                    <a:cubicBezTo>
                      <a:pt x="107541" y="7340"/>
                      <a:pt x="107510" y="7309"/>
                      <a:pt x="107480" y="7249"/>
                    </a:cubicBezTo>
                    <a:cubicBezTo>
                      <a:pt x="107206" y="7522"/>
                      <a:pt x="106902" y="7765"/>
                      <a:pt x="106629" y="8009"/>
                    </a:cubicBezTo>
                    <a:cubicBezTo>
                      <a:pt x="106416" y="8252"/>
                      <a:pt x="106173" y="8525"/>
                      <a:pt x="105930" y="8677"/>
                    </a:cubicBezTo>
                    <a:cubicBezTo>
                      <a:pt x="105018" y="9164"/>
                      <a:pt x="104197" y="9802"/>
                      <a:pt x="103225" y="10136"/>
                    </a:cubicBezTo>
                    <a:cubicBezTo>
                      <a:pt x="102495" y="10410"/>
                      <a:pt x="101857" y="10744"/>
                      <a:pt x="101127" y="10896"/>
                    </a:cubicBezTo>
                    <a:cubicBezTo>
                      <a:pt x="100155" y="11109"/>
                      <a:pt x="99121" y="11170"/>
                      <a:pt x="98118" y="11200"/>
                    </a:cubicBezTo>
                    <a:cubicBezTo>
                      <a:pt x="98003" y="11212"/>
                      <a:pt x="97883" y="11217"/>
                      <a:pt x="97762" y="11217"/>
                    </a:cubicBezTo>
                    <a:cubicBezTo>
                      <a:pt x="97275" y="11217"/>
                      <a:pt x="96750" y="11139"/>
                      <a:pt x="96264" y="11139"/>
                    </a:cubicBezTo>
                    <a:cubicBezTo>
                      <a:pt x="95778" y="11109"/>
                      <a:pt x="95291" y="11139"/>
                      <a:pt x="94835" y="10866"/>
                    </a:cubicBezTo>
                    <a:cubicBezTo>
                      <a:pt x="94774" y="10835"/>
                      <a:pt x="94714" y="10835"/>
                      <a:pt x="94623" y="10835"/>
                    </a:cubicBezTo>
                    <a:cubicBezTo>
                      <a:pt x="93954" y="10714"/>
                      <a:pt x="93224" y="10592"/>
                      <a:pt x="92556" y="10440"/>
                    </a:cubicBezTo>
                    <a:cubicBezTo>
                      <a:pt x="91703" y="10270"/>
                      <a:pt x="90824" y="10073"/>
                      <a:pt x="89918" y="10073"/>
                    </a:cubicBezTo>
                    <a:cubicBezTo>
                      <a:pt x="89855" y="10073"/>
                      <a:pt x="89792" y="10073"/>
                      <a:pt x="89729" y="10075"/>
                    </a:cubicBezTo>
                    <a:cubicBezTo>
                      <a:pt x="89546" y="10091"/>
                      <a:pt x="89356" y="10098"/>
                      <a:pt x="89166" y="10098"/>
                    </a:cubicBezTo>
                    <a:cubicBezTo>
                      <a:pt x="88977" y="10098"/>
                      <a:pt x="88787" y="10091"/>
                      <a:pt x="88604" y="10075"/>
                    </a:cubicBezTo>
                    <a:cubicBezTo>
                      <a:pt x="88301" y="10057"/>
                      <a:pt x="87987" y="10014"/>
                      <a:pt x="87675" y="10014"/>
                    </a:cubicBezTo>
                    <a:cubicBezTo>
                      <a:pt x="87486" y="10014"/>
                      <a:pt x="87298" y="10030"/>
                      <a:pt x="87115" y="10075"/>
                    </a:cubicBezTo>
                    <a:cubicBezTo>
                      <a:pt x="86324" y="10227"/>
                      <a:pt x="85504" y="10288"/>
                      <a:pt x="84805" y="10805"/>
                    </a:cubicBezTo>
                    <a:cubicBezTo>
                      <a:pt x="84166" y="11200"/>
                      <a:pt x="83558" y="11717"/>
                      <a:pt x="83011" y="12203"/>
                    </a:cubicBezTo>
                    <a:cubicBezTo>
                      <a:pt x="82282" y="12933"/>
                      <a:pt x="81735" y="13784"/>
                      <a:pt x="81127" y="14635"/>
                    </a:cubicBezTo>
                    <a:cubicBezTo>
                      <a:pt x="80549" y="15395"/>
                      <a:pt x="80124" y="16215"/>
                      <a:pt x="79668" y="17036"/>
                    </a:cubicBezTo>
                    <a:cubicBezTo>
                      <a:pt x="79394" y="17492"/>
                      <a:pt x="79242" y="17948"/>
                      <a:pt x="79090" y="18404"/>
                    </a:cubicBezTo>
                    <a:cubicBezTo>
                      <a:pt x="78878" y="19042"/>
                      <a:pt x="78634" y="19650"/>
                      <a:pt x="78391" y="20258"/>
                    </a:cubicBezTo>
                    <a:cubicBezTo>
                      <a:pt x="78300" y="20440"/>
                      <a:pt x="78148" y="20623"/>
                      <a:pt x="78118" y="20866"/>
                    </a:cubicBezTo>
                    <a:cubicBezTo>
                      <a:pt x="77874" y="21747"/>
                      <a:pt x="77692" y="22598"/>
                      <a:pt x="77358" y="23449"/>
                    </a:cubicBezTo>
                    <a:cubicBezTo>
                      <a:pt x="77115" y="24027"/>
                      <a:pt x="76932" y="24574"/>
                      <a:pt x="76598" y="25121"/>
                    </a:cubicBezTo>
                    <a:cubicBezTo>
                      <a:pt x="76355" y="25456"/>
                      <a:pt x="76142" y="25851"/>
                      <a:pt x="76020" y="26246"/>
                    </a:cubicBezTo>
                    <a:cubicBezTo>
                      <a:pt x="75899" y="26519"/>
                      <a:pt x="75808" y="26763"/>
                      <a:pt x="75595" y="26945"/>
                    </a:cubicBezTo>
                    <a:cubicBezTo>
                      <a:pt x="75048" y="27462"/>
                      <a:pt x="74470" y="27978"/>
                      <a:pt x="73923" y="28465"/>
                    </a:cubicBezTo>
                    <a:cubicBezTo>
                      <a:pt x="73710" y="28495"/>
                      <a:pt x="73558" y="28526"/>
                      <a:pt x="73406" y="28617"/>
                    </a:cubicBezTo>
                    <a:cubicBezTo>
                      <a:pt x="73045" y="28849"/>
                      <a:pt x="72662" y="28928"/>
                      <a:pt x="72257" y="28928"/>
                    </a:cubicBezTo>
                    <a:cubicBezTo>
                      <a:pt x="72185" y="28928"/>
                      <a:pt x="72112" y="28925"/>
                      <a:pt x="72039" y="28921"/>
                    </a:cubicBezTo>
                    <a:cubicBezTo>
                      <a:pt x="71765" y="28890"/>
                      <a:pt x="71552" y="28830"/>
                      <a:pt x="71309" y="28830"/>
                    </a:cubicBezTo>
                    <a:cubicBezTo>
                      <a:pt x="71106" y="28830"/>
                      <a:pt x="70904" y="28857"/>
                      <a:pt x="70701" y="28857"/>
                    </a:cubicBezTo>
                    <a:cubicBezTo>
                      <a:pt x="70600" y="28857"/>
                      <a:pt x="70498" y="28850"/>
                      <a:pt x="70397" y="28830"/>
                    </a:cubicBezTo>
                    <a:cubicBezTo>
                      <a:pt x="69759" y="28738"/>
                      <a:pt x="69090" y="28647"/>
                      <a:pt x="68513" y="28434"/>
                    </a:cubicBezTo>
                    <a:cubicBezTo>
                      <a:pt x="67753" y="28161"/>
                      <a:pt x="67054" y="27857"/>
                      <a:pt x="66385" y="27462"/>
                    </a:cubicBezTo>
                    <a:cubicBezTo>
                      <a:pt x="65838" y="27158"/>
                      <a:pt x="65351" y="26702"/>
                      <a:pt x="64865" y="26337"/>
                    </a:cubicBezTo>
                    <a:cubicBezTo>
                      <a:pt x="64652" y="26185"/>
                      <a:pt x="64409" y="26094"/>
                      <a:pt x="64196" y="25942"/>
                    </a:cubicBezTo>
                    <a:cubicBezTo>
                      <a:pt x="63680" y="25486"/>
                      <a:pt x="63193" y="25030"/>
                      <a:pt x="62677" y="24544"/>
                    </a:cubicBezTo>
                    <a:cubicBezTo>
                      <a:pt x="62160" y="24027"/>
                      <a:pt x="61674" y="23449"/>
                      <a:pt x="61096" y="22963"/>
                    </a:cubicBezTo>
                    <a:cubicBezTo>
                      <a:pt x="60397" y="22294"/>
                      <a:pt x="59637" y="21747"/>
                      <a:pt x="58938" y="21139"/>
                    </a:cubicBezTo>
                    <a:cubicBezTo>
                      <a:pt x="58634" y="20866"/>
                      <a:pt x="58330" y="20592"/>
                      <a:pt x="58026" y="20288"/>
                    </a:cubicBezTo>
                    <a:cubicBezTo>
                      <a:pt x="57722" y="19954"/>
                      <a:pt x="57418" y="19620"/>
                      <a:pt x="56962" y="19528"/>
                    </a:cubicBezTo>
                    <a:cubicBezTo>
                      <a:pt x="56446" y="19468"/>
                      <a:pt x="56111" y="19103"/>
                      <a:pt x="55777" y="18769"/>
                    </a:cubicBezTo>
                    <a:cubicBezTo>
                      <a:pt x="55534" y="18708"/>
                      <a:pt x="55351" y="18586"/>
                      <a:pt x="55139" y="18495"/>
                    </a:cubicBezTo>
                    <a:cubicBezTo>
                      <a:pt x="54622" y="18404"/>
                      <a:pt x="54135" y="18313"/>
                      <a:pt x="53619" y="18252"/>
                    </a:cubicBezTo>
                    <a:cubicBezTo>
                      <a:pt x="53315" y="18191"/>
                      <a:pt x="52950" y="18161"/>
                      <a:pt x="52646" y="18161"/>
                    </a:cubicBezTo>
                    <a:cubicBezTo>
                      <a:pt x="52464" y="18161"/>
                      <a:pt x="52312" y="18191"/>
                      <a:pt x="52129" y="18191"/>
                    </a:cubicBezTo>
                    <a:lnTo>
                      <a:pt x="51400" y="18191"/>
                    </a:lnTo>
                    <a:cubicBezTo>
                      <a:pt x="51065" y="18191"/>
                      <a:pt x="50670" y="18191"/>
                      <a:pt x="50336" y="18252"/>
                    </a:cubicBezTo>
                    <a:cubicBezTo>
                      <a:pt x="50032" y="18282"/>
                      <a:pt x="49728" y="18343"/>
                      <a:pt x="49424" y="18465"/>
                    </a:cubicBezTo>
                    <a:cubicBezTo>
                      <a:pt x="48664" y="18769"/>
                      <a:pt x="47935" y="19103"/>
                      <a:pt x="47175" y="19468"/>
                    </a:cubicBezTo>
                    <a:cubicBezTo>
                      <a:pt x="46506" y="19772"/>
                      <a:pt x="45777" y="20015"/>
                      <a:pt x="45351" y="20714"/>
                    </a:cubicBezTo>
                    <a:cubicBezTo>
                      <a:pt x="45321" y="20775"/>
                      <a:pt x="45230" y="20835"/>
                      <a:pt x="45199" y="20866"/>
                    </a:cubicBezTo>
                    <a:cubicBezTo>
                      <a:pt x="44774" y="21200"/>
                      <a:pt x="44318" y="21504"/>
                      <a:pt x="43983" y="21960"/>
                    </a:cubicBezTo>
                    <a:cubicBezTo>
                      <a:pt x="43922" y="22112"/>
                      <a:pt x="43679" y="22203"/>
                      <a:pt x="43527" y="22264"/>
                    </a:cubicBezTo>
                    <a:cubicBezTo>
                      <a:pt x="43071" y="22811"/>
                      <a:pt x="42615" y="23328"/>
                      <a:pt x="42433" y="23875"/>
                    </a:cubicBezTo>
                    <a:cubicBezTo>
                      <a:pt x="41795" y="24787"/>
                      <a:pt x="41248" y="25547"/>
                      <a:pt x="40701" y="26337"/>
                    </a:cubicBezTo>
                    <a:cubicBezTo>
                      <a:pt x="40701" y="26550"/>
                      <a:pt x="40701" y="26823"/>
                      <a:pt x="40579" y="26945"/>
                    </a:cubicBezTo>
                    <a:cubicBezTo>
                      <a:pt x="40275" y="27279"/>
                      <a:pt x="40032" y="27705"/>
                      <a:pt x="39819" y="28130"/>
                    </a:cubicBezTo>
                    <a:cubicBezTo>
                      <a:pt x="39576" y="28495"/>
                      <a:pt x="39242" y="28890"/>
                      <a:pt x="39059" y="29285"/>
                    </a:cubicBezTo>
                    <a:cubicBezTo>
                      <a:pt x="38816" y="29711"/>
                      <a:pt x="38451" y="30045"/>
                      <a:pt x="38542" y="30592"/>
                    </a:cubicBezTo>
                    <a:cubicBezTo>
                      <a:pt x="37904" y="31565"/>
                      <a:pt x="37387" y="32599"/>
                      <a:pt x="36962" y="33754"/>
                    </a:cubicBezTo>
                    <a:cubicBezTo>
                      <a:pt x="37023" y="33966"/>
                      <a:pt x="36992" y="33966"/>
                      <a:pt x="36840" y="34270"/>
                    </a:cubicBezTo>
                    <a:cubicBezTo>
                      <a:pt x="36536" y="34848"/>
                      <a:pt x="36263" y="35425"/>
                      <a:pt x="36050" y="36033"/>
                    </a:cubicBezTo>
                    <a:cubicBezTo>
                      <a:pt x="35868" y="36489"/>
                      <a:pt x="35746" y="36945"/>
                      <a:pt x="35564" y="37401"/>
                    </a:cubicBezTo>
                    <a:cubicBezTo>
                      <a:pt x="35351" y="37766"/>
                      <a:pt x="35169" y="38100"/>
                      <a:pt x="35017" y="38495"/>
                    </a:cubicBezTo>
                    <a:cubicBezTo>
                      <a:pt x="34865" y="38860"/>
                      <a:pt x="34865" y="39255"/>
                      <a:pt x="34743" y="39590"/>
                    </a:cubicBezTo>
                    <a:cubicBezTo>
                      <a:pt x="34500" y="40349"/>
                      <a:pt x="34044" y="40988"/>
                      <a:pt x="33953" y="41839"/>
                    </a:cubicBezTo>
                    <a:cubicBezTo>
                      <a:pt x="33953" y="41900"/>
                      <a:pt x="33892" y="41991"/>
                      <a:pt x="33801" y="42052"/>
                    </a:cubicBezTo>
                    <a:cubicBezTo>
                      <a:pt x="33770" y="42143"/>
                      <a:pt x="33679" y="42204"/>
                      <a:pt x="33649" y="42295"/>
                    </a:cubicBezTo>
                    <a:cubicBezTo>
                      <a:pt x="33497" y="42720"/>
                      <a:pt x="33375" y="43176"/>
                      <a:pt x="33223" y="43571"/>
                    </a:cubicBezTo>
                    <a:cubicBezTo>
                      <a:pt x="33071" y="43967"/>
                      <a:pt x="32889" y="44331"/>
                      <a:pt x="32706" y="44726"/>
                    </a:cubicBezTo>
                    <a:cubicBezTo>
                      <a:pt x="32251" y="45669"/>
                      <a:pt x="31795" y="46611"/>
                      <a:pt x="31156" y="47462"/>
                    </a:cubicBezTo>
                    <a:cubicBezTo>
                      <a:pt x="31035" y="47644"/>
                      <a:pt x="30944" y="47888"/>
                      <a:pt x="30883" y="48070"/>
                    </a:cubicBezTo>
                    <a:cubicBezTo>
                      <a:pt x="30852" y="48222"/>
                      <a:pt x="30792" y="48374"/>
                      <a:pt x="30700" y="48495"/>
                    </a:cubicBezTo>
                    <a:lnTo>
                      <a:pt x="29333" y="49863"/>
                    </a:lnTo>
                    <a:cubicBezTo>
                      <a:pt x="29059" y="50106"/>
                      <a:pt x="28816" y="50350"/>
                      <a:pt x="28573" y="50562"/>
                    </a:cubicBezTo>
                    <a:cubicBezTo>
                      <a:pt x="27661" y="51322"/>
                      <a:pt x="26627" y="51900"/>
                      <a:pt x="25563" y="52356"/>
                    </a:cubicBezTo>
                    <a:cubicBezTo>
                      <a:pt x="24560" y="52781"/>
                      <a:pt x="23588" y="53298"/>
                      <a:pt x="22494" y="53298"/>
                    </a:cubicBezTo>
                    <a:cubicBezTo>
                      <a:pt x="21977" y="53298"/>
                      <a:pt x="21460" y="53359"/>
                      <a:pt x="20974" y="53389"/>
                    </a:cubicBezTo>
                    <a:cubicBezTo>
                      <a:pt x="20581" y="53412"/>
                      <a:pt x="20189" y="53470"/>
                      <a:pt x="19810" y="53470"/>
                    </a:cubicBezTo>
                    <a:cubicBezTo>
                      <a:pt x="19690" y="53470"/>
                      <a:pt x="19571" y="53465"/>
                      <a:pt x="19454" y="53450"/>
                    </a:cubicBezTo>
                    <a:cubicBezTo>
                      <a:pt x="18937" y="53420"/>
                      <a:pt x="18420" y="53268"/>
                      <a:pt x="17934" y="53146"/>
                    </a:cubicBezTo>
                    <a:cubicBezTo>
                      <a:pt x="17691" y="53116"/>
                      <a:pt x="17478" y="53116"/>
                      <a:pt x="17235" y="53085"/>
                    </a:cubicBezTo>
                    <a:cubicBezTo>
                      <a:pt x="16901" y="52994"/>
                      <a:pt x="16566" y="52964"/>
                      <a:pt x="16262" y="52781"/>
                    </a:cubicBezTo>
                    <a:cubicBezTo>
                      <a:pt x="15837" y="52477"/>
                      <a:pt x="15381" y="52295"/>
                      <a:pt x="14925" y="52052"/>
                    </a:cubicBezTo>
                    <a:cubicBezTo>
                      <a:pt x="14682" y="51930"/>
                      <a:pt x="14439" y="51900"/>
                      <a:pt x="14226" y="51748"/>
                    </a:cubicBezTo>
                    <a:cubicBezTo>
                      <a:pt x="13922" y="51565"/>
                      <a:pt x="13618" y="51292"/>
                      <a:pt x="13375" y="51079"/>
                    </a:cubicBezTo>
                    <a:cubicBezTo>
                      <a:pt x="12767" y="50562"/>
                      <a:pt x="12159" y="50046"/>
                      <a:pt x="11581" y="49499"/>
                    </a:cubicBezTo>
                    <a:cubicBezTo>
                      <a:pt x="11277" y="49255"/>
                      <a:pt x="11034" y="48951"/>
                      <a:pt x="10791" y="48647"/>
                    </a:cubicBezTo>
                    <a:cubicBezTo>
                      <a:pt x="10518" y="48343"/>
                      <a:pt x="10274" y="48040"/>
                      <a:pt x="10031" y="47766"/>
                    </a:cubicBezTo>
                    <a:cubicBezTo>
                      <a:pt x="9819" y="47523"/>
                      <a:pt x="9636" y="47219"/>
                      <a:pt x="9363" y="47067"/>
                    </a:cubicBezTo>
                    <a:cubicBezTo>
                      <a:pt x="8876" y="46824"/>
                      <a:pt x="8694" y="46368"/>
                      <a:pt x="8420" y="45973"/>
                    </a:cubicBezTo>
                    <a:cubicBezTo>
                      <a:pt x="8208" y="45638"/>
                      <a:pt x="8056" y="45213"/>
                      <a:pt x="7812" y="44909"/>
                    </a:cubicBezTo>
                    <a:cubicBezTo>
                      <a:pt x="7387" y="44301"/>
                      <a:pt x="6901" y="43784"/>
                      <a:pt x="6688" y="43055"/>
                    </a:cubicBezTo>
                    <a:cubicBezTo>
                      <a:pt x="6627" y="42933"/>
                      <a:pt x="6597" y="42811"/>
                      <a:pt x="6536" y="42720"/>
                    </a:cubicBezTo>
                    <a:cubicBezTo>
                      <a:pt x="5928" y="41504"/>
                      <a:pt x="5320" y="40319"/>
                      <a:pt x="4712" y="39134"/>
                    </a:cubicBezTo>
                    <a:cubicBezTo>
                      <a:pt x="4651" y="39073"/>
                      <a:pt x="4651" y="38951"/>
                      <a:pt x="4621" y="38860"/>
                    </a:cubicBezTo>
                    <a:cubicBezTo>
                      <a:pt x="4499" y="38526"/>
                      <a:pt x="4438" y="38222"/>
                      <a:pt x="4317" y="37887"/>
                    </a:cubicBezTo>
                    <a:cubicBezTo>
                      <a:pt x="4195" y="37614"/>
                      <a:pt x="4013" y="37340"/>
                      <a:pt x="3952" y="37097"/>
                    </a:cubicBezTo>
                    <a:cubicBezTo>
                      <a:pt x="3739" y="36368"/>
                      <a:pt x="3557" y="35608"/>
                      <a:pt x="3375" y="34878"/>
                    </a:cubicBezTo>
                    <a:cubicBezTo>
                      <a:pt x="3253" y="34362"/>
                      <a:pt x="3071" y="33814"/>
                      <a:pt x="2979" y="33298"/>
                    </a:cubicBezTo>
                    <a:cubicBezTo>
                      <a:pt x="2919" y="32690"/>
                      <a:pt x="2888" y="32021"/>
                      <a:pt x="2797" y="31413"/>
                    </a:cubicBezTo>
                    <a:cubicBezTo>
                      <a:pt x="2797" y="31231"/>
                      <a:pt x="2736" y="31018"/>
                      <a:pt x="2736" y="30775"/>
                    </a:cubicBezTo>
                    <a:cubicBezTo>
                      <a:pt x="2676" y="29559"/>
                      <a:pt x="2736" y="28343"/>
                      <a:pt x="2615" y="27158"/>
                    </a:cubicBezTo>
                    <a:cubicBezTo>
                      <a:pt x="2584" y="26702"/>
                      <a:pt x="2676" y="26246"/>
                      <a:pt x="2645" y="25790"/>
                    </a:cubicBezTo>
                    <a:cubicBezTo>
                      <a:pt x="2645" y="25699"/>
                      <a:pt x="2676" y="25577"/>
                      <a:pt x="2645" y="25456"/>
                    </a:cubicBezTo>
                    <a:cubicBezTo>
                      <a:pt x="2524" y="25030"/>
                      <a:pt x="2676" y="24574"/>
                      <a:pt x="2736" y="24179"/>
                    </a:cubicBezTo>
                    <a:cubicBezTo>
                      <a:pt x="2767" y="23632"/>
                      <a:pt x="2888" y="23146"/>
                      <a:pt x="2949" y="22659"/>
                    </a:cubicBezTo>
                    <a:lnTo>
                      <a:pt x="2949" y="22538"/>
                    </a:lnTo>
                    <a:cubicBezTo>
                      <a:pt x="2949" y="21991"/>
                      <a:pt x="2979" y="21474"/>
                      <a:pt x="3131" y="20927"/>
                    </a:cubicBezTo>
                    <a:cubicBezTo>
                      <a:pt x="3435" y="20076"/>
                      <a:pt x="3405" y="19073"/>
                      <a:pt x="3831" y="18252"/>
                    </a:cubicBezTo>
                    <a:lnTo>
                      <a:pt x="3831" y="18191"/>
                    </a:lnTo>
                    <a:cubicBezTo>
                      <a:pt x="4104" y="17583"/>
                      <a:pt x="4195" y="16945"/>
                      <a:pt x="4347" y="16337"/>
                    </a:cubicBezTo>
                    <a:cubicBezTo>
                      <a:pt x="4499" y="15820"/>
                      <a:pt x="4712" y="15364"/>
                      <a:pt x="4955" y="14848"/>
                    </a:cubicBezTo>
                    <a:cubicBezTo>
                      <a:pt x="5502" y="13905"/>
                      <a:pt x="5928" y="12872"/>
                      <a:pt x="6445" y="11899"/>
                    </a:cubicBezTo>
                    <a:cubicBezTo>
                      <a:pt x="6901" y="11018"/>
                      <a:pt x="7448" y="10227"/>
                      <a:pt x="8086" y="9498"/>
                    </a:cubicBezTo>
                    <a:cubicBezTo>
                      <a:pt x="8876" y="8586"/>
                      <a:pt x="9636" y="7644"/>
                      <a:pt x="10396" y="6732"/>
                    </a:cubicBezTo>
                    <a:cubicBezTo>
                      <a:pt x="10487" y="6610"/>
                      <a:pt x="10578" y="6489"/>
                      <a:pt x="10700" y="6398"/>
                    </a:cubicBezTo>
                    <a:cubicBezTo>
                      <a:pt x="11034" y="6033"/>
                      <a:pt x="11429" y="5698"/>
                      <a:pt x="11794" y="5364"/>
                    </a:cubicBezTo>
                    <a:cubicBezTo>
                      <a:pt x="11916" y="5243"/>
                      <a:pt x="12007" y="5060"/>
                      <a:pt x="12159" y="4969"/>
                    </a:cubicBezTo>
                    <a:cubicBezTo>
                      <a:pt x="12706" y="4665"/>
                      <a:pt x="13223" y="4209"/>
                      <a:pt x="13709" y="3814"/>
                    </a:cubicBezTo>
                    <a:cubicBezTo>
                      <a:pt x="13983" y="3571"/>
                      <a:pt x="14317" y="3388"/>
                      <a:pt x="14621" y="3236"/>
                    </a:cubicBezTo>
                    <a:cubicBezTo>
                      <a:pt x="14925" y="3084"/>
                      <a:pt x="15290" y="2993"/>
                      <a:pt x="15563" y="2811"/>
                    </a:cubicBezTo>
                    <a:cubicBezTo>
                      <a:pt x="16050" y="2477"/>
                      <a:pt x="16658" y="2385"/>
                      <a:pt x="17235" y="2355"/>
                    </a:cubicBezTo>
                    <a:cubicBezTo>
                      <a:pt x="17995" y="2294"/>
                      <a:pt x="18724" y="2325"/>
                      <a:pt x="19484" y="2233"/>
                    </a:cubicBezTo>
                    <a:cubicBezTo>
                      <a:pt x="19557" y="2228"/>
                      <a:pt x="19631" y="2225"/>
                      <a:pt x="19704" y="2225"/>
                    </a:cubicBezTo>
                    <a:cubicBezTo>
                      <a:pt x="20456" y="2225"/>
                      <a:pt x="21226" y="2490"/>
                      <a:pt x="21946" y="2629"/>
                    </a:cubicBezTo>
                    <a:cubicBezTo>
                      <a:pt x="23162" y="2841"/>
                      <a:pt x="24226" y="3419"/>
                      <a:pt x="25260" y="4118"/>
                    </a:cubicBezTo>
                    <a:cubicBezTo>
                      <a:pt x="26202" y="4756"/>
                      <a:pt x="27235" y="5334"/>
                      <a:pt x="28117" y="6124"/>
                    </a:cubicBezTo>
                    <a:cubicBezTo>
                      <a:pt x="28360" y="6337"/>
                      <a:pt x="28603" y="6580"/>
                      <a:pt x="28877" y="6854"/>
                    </a:cubicBezTo>
                    <a:cubicBezTo>
                      <a:pt x="29333" y="7249"/>
                      <a:pt x="29788" y="7705"/>
                      <a:pt x="30032" y="8313"/>
                    </a:cubicBezTo>
                    <a:cubicBezTo>
                      <a:pt x="30305" y="8920"/>
                      <a:pt x="30609" y="9498"/>
                      <a:pt x="30883" y="10075"/>
                    </a:cubicBezTo>
                    <a:cubicBezTo>
                      <a:pt x="30883" y="10106"/>
                      <a:pt x="30913" y="10106"/>
                      <a:pt x="30913" y="10106"/>
                    </a:cubicBezTo>
                    <a:cubicBezTo>
                      <a:pt x="30944" y="9984"/>
                      <a:pt x="31004" y="9832"/>
                      <a:pt x="31065" y="9650"/>
                    </a:cubicBezTo>
                    <a:cubicBezTo>
                      <a:pt x="30700" y="8890"/>
                      <a:pt x="30366" y="8069"/>
                      <a:pt x="29880" y="7309"/>
                    </a:cubicBezTo>
                    <a:cubicBezTo>
                      <a:pt x="29545" y="6641"/>
                      <a:pt x="29059" y="6033"/>
                      <a:pt x="28421" y="5638"/>
                    </a:cubicBezTo>
                    <a:cubicBezTo>
                      <a:pt x="28269" y="5516"/>
                      <a:pt x="28147" y="5425"/>
                      <a:pt x="28026" y="5334"/>
                    </a:cubicBezTo>
                    <a:cubicBezTo>
                      <a:pt x="27509" y="4878"/>
                      <a:pt x="27022" y="4452"/>
                      <a:pt x="26475" y="4027"/>
                    </a:cubicBezTo>
                    <a:cubicBezTo>
                      <a:pt x="26354" y="3905"/>
                      <a:pt x="26202" y="3814"/>
                      <a:pt x="26050" y="3723"/>
                    </a:cubicBezTo>
                    <a:cubicBezTo>
                      <a:pt x="25229" y="3267"/>
                      <a:pt x="24439" y="2811"/>
                      <a:pt x="23588" y="2446"/>
                    </a:cubicBezTo>
                    <a:cubicBezTo>
                      <a:pt x="22919" y="2081"/>
                      <a:pt x="22220" y="1686"/>
                      <a:pt x="21399" y="1686"/>
                    </a:cubicBezTo>
                    <a:cubicBezTo>
                      <a:pt x="20943" y="1686"/>
                      <a:pt x="20548" y="1595"/>
                      <a:pt x="20123" y="1534"/>
                    </a:cubicBezTo>
                    <a:cubicBezTo>
                      <a:pt x="19940" y="1534"/>
                      <a:pt x="19728" y="1443"/>
                      <a:pt x="19484" y="1443"/>
                    </a:cubicBezTo>
                    <a:lnTo>
                      <a:pt x="17205" y="1443"/>
                    </a:lnTo>
                    <a:cubicBezTo>
                      <a:pt x="17083" y="1443"/>
                      <a:pt x="16931" y="1443"/>
                      <a:pt x="16840" y="1473"/>
                    </a:cubicBezTo>
                    <a:lnTo>
                      <a:pt x="14439" y="2294"/>
                    </a:lnTo>
                    <a:cubicBezTo>
                      <a:pt x="14347" y="2294"/>
                      <a:pt x="14256" y="2325"/>
                      <a:pt x="14165" y="2325"/>
                    </a:cubicBezTo>
                    <a:cubicBezTo>
                      <a:pt x="13709" y="2659"/>
                      <a:pt x="13253" y="2963"/>
                      <a:pt x="12949" y="3115"/>
                    </a:cubicBezTo>
                    <a:cubicBezTo>
                      <a:pt x="12797" y="3236"/>
                      <a:pt x="12645" y="3388"/>
                      <a:pt x="12493" y="3510"/>
                    </a:cubicBezTo>
                    <a:cubicBezTo>
                      <a:pt x="11460" y="4148"/>
                      <a:pt x="10639" y="5030"/>
                      <a:pt x="9879" y="5942"/>
                    </a:cubicBezTo>
                    <a:cubicBezTo>
                      <a:pt x="9515" y="6367"/>
                      <a:pt x="9180" y="6702"/>
                      <a:pt x="8846" y="7066"/>
                    </a:cubicBezTo>
                    <a:cubicBezTo>
                      <a:pt x="8511" y="7461"/>
                      <a:pt x="8208" y="7887"/>
                      <a:pt x="7843" y="8252"/>
                    </a:cubicBezTo>
                    <a:cubicBezTo>
                      <a:pt x="7660" y="8525"/>
                      <a:pt x="7387" y="8799"/>
                      <a:pt x="7174" y="9042"/>
                    </a:cubicBezTo>
                    <a:cubicBezTo>
                      <a:pt x="7022" y="9255"/>
                      <a:pt x="6870" y="9437"/>
                      <a:pt x="6749" y="9620"/>
                    </a:cubicBezTo>
                    <a:cubicBezTo>
                      <a:pt x="6414" y="10319"/>
                      <a:pt x="5928" y="10866"/>
                      <a:pt x="5472" y="11534"/>
                    </a:cubicBezTo>
                    <a:cubicBezTo>
                      <a:pt x="5016" y="12234"/>
                      <a:pt x="4590" y="12963"/>
                      <a:pt x="4347" y="13814"/>
                    </a:cubicBezTo>
                    <a:cubicBezTo>
                      <a:pt x="4317" y="14027"/>
                      <a:pt x="4165" y="14209"/>
                      <a:pt x="4104" y="14422"/>
                    </a:cubicBezTo>
                    <a:cubicBezTo>
                      <a:pt x="3739" y="15243"/>
                      <a:pt x="3405" y="16094"/>
                      <a:pt x="2979" y="16914"/>
                    </a:cubicBezTo>
                    <a:cubicBezTo>
                      <a:pt x="2979" y="16793"/>
                      <a:pt x="2979" y="16702"/>
                      <a:pt x="3040" y="16580"/>
                    </a:cubicBezTo>
                    <a:cubicBezTo>
                      <a:pt x="3131" y="16124"/>
                      <a:pt x="3253" y="15638"/>
                      <a:pt x="3375" y="15182"/>
                    </a:cubicBezTo>
                    <a:cubicBezTo>
                      <a:pt x="3375" y="15091"/>
                      <a:pt x="3405" y="15030"/>
                      <a:pt x="3435" y="14939"/>
                    </a:cubicBezTo>
                    <a:cubicBezTo>
                      <a:pt x="3861" y="14331"/>
                      <a:pt x="4135" y="13601"/>
                      <a:pt x="4469" y="12933"/>
                    </a:cubicBezTo>
                    <a:cubicBezTo>
                      <a:pt x="5046" y="11778"/>
                      <a:pt x="5715" y="10775"/>
                      <a:pt x="6323" y="9650"/>
                    </a:cubicBezTo>
                    <a:cubicBezTo>
                      <a:pt x="6566" y="9316"/>
                      <a:pt x="6840" y="9042"/>
                      <a:pt x="7083" y="8738"/>
                    </a:cubicBezTo>
                    <a:cubicBezTo>
                      <a:pt x="7934" y="7765"/>
                      <a:pt x="8846" y="6854"/>
                      <a:pt x="9515" y="5790"/>
                    </a:cubicBezTo>
                    <a:cubicBezTo>
                      <a:pt x="9606" y="5698"/>
                      <a:pt x="9636" y="5638"/>
                      <a:pt x="9727" y="5547"/>
                    </a:cubicBezTo>
                    <a:cubicBezTo>
                      <a:pt x="10031" y="5334"/>
                      <a:pt x="10335" y="5091"/>
                      <a:pt x="10578" y="4847"/>
                    </a:cubicBezTo>
                    <a:cubicBezTo>
                      <a:pt x="11156" y="4239"/>
                      <a:pt x="11764" y="3723"/>
                      <a:pt x="12402" y="3267"/>
                    </a:cubicBezTo>
                    <a:cubicBezTo>
                      <a:pt x="12767" y="3024"/>
                      <a:pt x="13101" y="2750"/>
                      <a:pt x="13436" y="2446"/>
                    </a:cubicBezTo>
                    <a:cubicBezTo>
                      <a:pt x="13675" y="2233"/>
                      <a:pt x="13915" y="2137"/>
                      <a:pt x="14176" y="2137"/>
                    </a:cubicBezTo>
                    <a:cubicBezTo>
                      <a:pt x="14212" y="2137"/>
                      <a:pt x="14249" y="2138"/>
                      <a:pt x="14287" y="2142"/>
                    </a:cubicBezTo>
                    <a:cubicBezTo>
                      <a:pt x="14591" y="1960"/>
                      <a:pt x="14895" y="1717"/>
                      <a:pt x="15229" y="1565"/>
                    </a:cubicBezTo>
                    <a:cubicBezTo>
                      <a:pt x="16141" y="1109"/>
                      <a:pt x="17174" y="1139"/>
                      <a:pt x="18147" y="1048"/>
                    </a:cubicBezTo>
                    <a:cubicBezTo>
                      <a:pt x="18287" y="1026"/>
                      <a:pt x="18429" y="1018"/>
                      <a:pt x="18572" y="1018"/>
                    </a:cubicBezTo>
                    <a:cubicBezTo>
                      <a:pt x="18914" y="1018"/>
                      <a:pt x="19262" y="1063"/>
                      <a:pt x="19602" y="1063"/>
                    </a:cubicBezTo>
                    <a:cubicBezTo>
                      <a:pt x="19706" y="1063"/>
                      <a:pt x="19808" y="1059"/>
                      <a:pt x="19910" y="1048"/>
                    </a:cubicBezTo>
                    <a:cubicBezTo>
                      <a:pt x="19999" y="1030"/>
                      <a:pt x="20091" y="1023"/>
                      <a:pt x="20182" y="1023"/>
                    </a:cubicBezTo>
                    <a:cubicBezTo>
                      <a:pt x="20404" y="1023"/>
                      <a:pt x="20628" y="1066"/>
                      <a:pt x="20822" y="1109"/>
                    </a:cubicBezTo>
                    <a:cubicBezTo>
                      <a:pt x="21734" y="1382"/>
                      <a:pt x="22676" y="1413"/>
                      <a:pt x="23497" y="1838"/>
                    </a:cubicBezTo>
                    <a:cubicBezTo>
                      <a:pt x="23542" y="1853"/>
                      <a:pt x="23580" y="1853"/>
                      <a:pt x="23618" y="1853"/>
                    </a:cubicBezTo>
                    <a:cubicBezTo>
                      <a:pt x="23656" y="1853"/>
                      <a:pt x="23694" y="1853"/>
                      <a:pt x="23740" y="1869"/>
                    </a:cubicBezTo>
                    <a:cubicBezTo>
                      <a:pt x="23953" y="1960"/>
                      <a:pt x="24196" y="2021"/>
                      <a:pt x="24408" y="2142"/>
                    </a:cubicBezTo>
                    <a:cubicBezTo>
                      <a:pt x="25138" y="2568"/>
                      <a:pt x="25898" y="3024"/>
                      <a:pt x="26627" y="3510"/>
                    </a:cubicBezTo>
                    <a:cubicBezTo>
                      <a:pt x="27053" y="3784"/>
                      <a:pt x="27418" y="4118"/>
                      <a:pt x="27843" y="4422"/>
                    </a:cubicBezTo>
                    <a:cubicBezTo>
                      <a:pt x="28269" y="4726"/>
                      <a:pt x="28664" y="5030"/>
                      <a:pt x="29059" y="5364"/>
                    </a:cubicBezTo>
                    <a:cubicBezTo>
                      <a:pt x="29241" y="5547"/>
                      <a:pt x="29363" y="5820"/>
                      <a:pt x="29576" y="5972"/>
                    </a:cubicBezTo>
                    <a:cubicBezTo>
                      <a:pt x="30548" y="6671"/>
                      <a:pt x="31035" y="7674"/>
                      <a:pt x="31491" y="8708"/>
                    </a:cubicBezTo>
                    <a:cubicBezTo>
                      <a:pt x="31673" y="9103"/>
                      <a:pt x="31795" y="9559"/>
                      <a:pt x="31977" y="10045"/>
                    </a:cubicBezTo>
                    <a:cubicBezTo>
                      <a:pt x="32007" y="9923"/>
                      <a:pt x="32068" y="9802"/>
                      <a:pt x="32099" y="9741"/>
                    </a:cubicBezTo>
                    <a:cubicBezTo>
                      <a:pt x="32159" y="9437"/>
                      <a:pt x="31977" y="9194"/>
                      <a:pt x="31916" y="8951"/>
                    </a:cubicBezTo>
                    <a:cubicBezTo>
                      <a:pt x="31764" y="8434"/>
                      <a:pt x="31643" y="7978"/>
                      <a:pt x="31460" y="7522"/>
                    </a:cubicBezTo>
                    <a:cubicBezTo>
                      <a:pt x="31217" y="7036"/>
                      <a:pt x="30944" y="6580"/>
                      <a:pt x="30640" y="6124"/>
                    </a:cubicBezTo>
                    <a:cubicBezTo>
                      <a:pt x="30001" y="5151"/>
                      <a:pt x="29059" y="4422"/>
                      <a:pt x="28147" y="3692"/>
                    </a:cubicBezTo>
                    <a:cubicBezTo>
                      <a:pt x="27843" y="3480"/>
                      <a:pt x="27570" y="3206"/>
                      <a:pt x="27296" y="2963"/>
                    </a:cubicBezTo>
                    <a:cubicBezTo>
                      <a:pt x="27205" y="2902"/>
                      <a:pt x="27083" y="2750"/>
                      <a:pt x="26931" y="2659"/>
                    </a:cubicBezTo>
                    <a:cubicBezTo>
                      <a:pt x="25837" y="2051"/>
                      <a:pt x="24682" y="1443"/>
                      <a:pt x="23557" y="896"/>
                    </a:cubicBezTo>
                    <a:cubicBezTo>
                      <a:pt x="23193" y="683"/>
                      <a:pt x="22797" y="531"/>
                      <a:pt x="22402" y="470"/>
                    </a:cubicBezTo>
                    <a:cubicBezTo>
                      <a:pt x="21794" y="349"/>
                      <a:pt x="21156" y="349"/>
                      <a:pt x="20548" y="166"/>
                    </a:cubicBezTo>
                    <a:cubicBezTo>
                      <a:pt x="20305" y="136"/>
                      <a:pt x="20062" y="75"/>
                      <a:pt x="19819" y="75"/>
                    </a:cubicBezTo>
                    <a:cubicBezTo>
                      <a:pt x="19747" y="72"/>
                      <a:pt x="19675" y="70"/>
                      <a:pt x="19603" y="70"/>
                    </a:cubicBezTo>
                    <a:cubicBezTo>
                      <a:pt x="19280" y="70"/>
                      <a:pt x="18957" y="100"/>
                      <a:pt x="18640" y="100"/>
                    </a:cubicBezTo>
                    <a:cubicBezTo>
                      <a:pt x="18432" y="100"/>
                      <a:pt x="18227" y="87"/>
                      <a:pt x="18025" y="45"/>
                    </a:cubicBezTo>
                    <a:cubicBezTo>
                      <a:pt x="17871" y="14"/>
                      <a:pt x="17722" y="1"/>
                      <a:pt x="175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54"/>
              <p:cNvSpPr/>
              <p:nvPr/>
            </p:nvSpPr>
            <p:spPr>
              <a:xfrm>
                <a:off x="1543488" y="2615913"/>
                <a:ext cx="2614800" cy="1244225"/>
              </a:xfrm>
              <a:custGeom>
                <a:avLst/>
                <a:gdLst/>
                <a:ahLst/>
                <a:cxnLst/>
                <a:rect l="l" t="t" r="r" b="b"/>
                <a:pathLst>
                  <a:path w="104592" h="49769" extrusionOk="0">
                    <a:moveTo>
                      <a:pt x="14347" y="1"/>
                    </a:moveTo>
                    <a:cubicBezTo>
                      <a:pt x="14286" y="1"/>
                      <a:pt x="14165" y="1"/>
                      <a:pt x="14104" y="31"/>
                    </a:cubicBezTo>
                    <a:cubicBezTo>
                      <a:pt x="13800" y="152"/>
                      <a:pt x="13496" y="304"/>
                      <a:pt x="13192" y="396"/>
                    </a:cubicBezTo>
                    <a:cubicBezTo>
                      <a:pt x="12675" y="487"/>
                      <a:pt x="12159" y="578"/>
                      <a:pt x="11763" y="1004"/>
                    </a:cubicBezTo>
                    <a:cubicBezTo>
                      <a:pt x="11733" y="1034"/>
                      <a:pt x="11672" y="1064"/>
                      <a:pt x="11611" y="1064"/>
                    </a:cubicBezTo>
                    <a:cubicBezTo>
                      <a:pt x="11596" y="1062"/>
                      <a:pt x="11580" y="1061"/>
                      <a:pt x="11565" y="1061"/>
                    </a:cubicBezTo>
                    <a:cubicBezTo>
                      <a:pt x="11348" y="1061"/>
                      <a:pt x="11206" y="1257"/>
                      <a:pt x="11064" y="1399"/>
                    </a:cubicBezTo>
                    <a:cubicBezTo>
                      <a:pt x="10791" y="1642"/>
                      <a:pt x="10548" y="1946"/>
                      <a:pt x="10244" y="2067"/>
                    </a:cubicBezTo>
                    <a:cubicBezTo>
                      <a:pt x="9727" y="2250"/>
                      <a:pt x="9393" y="2584"/>
                      <a:pt x="9028" y="2979"/>
                    </a:cubicBezTo>
                    <a:cubicBezTo>
                      <a:pt x="8997" y="3010"/>
                      <a:pt x="8997" y="3131"/>
                      <a:pt x="8937" y="3162"/>
                    </a:cubicBezTo>
                    <a:cubicBezTo>
                      <a:pt x="8237" y="3678"/>
                      <a:pt x="7660" y="4347"/>
                      <a:pt x="7265" y="5107"/>
                    </a:cubicBezTo>
                    <a:cubicBezTo>
                      <a:pt x="7204" y="5107"/>
                      <a:pt x="7204" y="5137"/>
                      <a:pt x="7174" y="5137"/>
                    </a:cubicBezTo>
                    <a:cubicBezTo>
                      <a:pt x="6718" y="5441"/>
                      <a:pt x="6353" y="5806"/>
                      <a:pt x="6110" y="6323"/>
                    </a:cubicBezTo>
                    <a:cubicBezTo>
                      <a:pt x="6049" y="6505"/>
                      <a:pt x="5927" y="6688"/>
                      <a:pt x="5775" y="6809"/>
                    </a:cubicBezTo>
                    <a:cubicBezTo>
                      <a:pt x="5228" y="7174"/>
                      <a:pt x="4924" y="7751"/>
                      <a:pt x="4590" y="8238"/>
                    </a:cubicBezTo>
                    <a:cubicBezTo>
                      <a:pt x="4225" y="8815"/>
                      <a:pt x="3769" y="9362"/>
                      <a:pt x="3374" y="9970"/>
                    </a:cubicBezTo>
                    <a:cubicBezTo>
                      <a:pt x="3161" y="10305"/>
                      <a:pt x="2918" y="10639"/>
                      <a:pt x="2857" y="11034"/>
                    </a:cubicBezTo>
                    <a:cubicBezTo>
                      <a:pt x="2705" y="11733"/>
                      <a:pt x="2250" y="12341"/>
                      <a:pt x="2037" y="13071"/>
                    </a:cubicBezTo>
                    <a:cubicBezTo>
                      <a:pt x="1946" y="13496"/>
                      <a:pt x="1733" y="13861"/>
                      <a:pt x="1550" y="14256"/>
                    </a:cubicBezTo>
                    <a:cubicBezTo>
                      <a:pt x="1368" y="14621"/>
                      <a:pt x="1338" y="15077"/>
                      <a:pt x="1216" y="15472"/>
                    </a:cubicBezTo>
                    <a:cubicBezTo>
                      <a:pt x="943" y="16384"/>
                      <a:pt x="821" y="17326"/>
                      <a:pt x="669" y="18268"/>
                    </a:cubicBezTo>
                    <a:lnTo>
                      <a:pt x="487" y="18268"/>
                    </a:lnTo>
                    <a:cubicBezTo>
                      <a:pt x="426" y="19545"/>
                      <a:pt x="365" y="20791"/>
                      <a:pt x="183" y="22037"/>
                    </a:cubicBezTo>
                    <a:cubicBezTo>
                      <a:pt x="0" y="23344"/>
                      <a:pt x="304" y="24591"/>
                      <a:pt x="183" y="25867"/>
                    </a:cubicBezTo>
                    <a:cubicBezTo>
                      <a:pt x="365" y="25928"/>
                      <a:pt x="304" y="26080"/>
                      <a:pt x="304" y="26232"/>
                    </a:cubicBezTo>
                    <a:cubicBezTo>
                      <a:pt x="274" y="26718"/>
                      <a:pt x="213" y="27174"/>
                      <a:pt x="213" y="27660"/>
                    </a:cubicBezTo>
                    <a:cubicBezTo>
                      <a:pt x="213" y="27934"/>
                      <a:pt x="304" y="28208"/>
                      <a:pt x="365" y="28603"/>
                    </a:cubicBezTo>
                    <a:cubicBezTo>
                      <a:pt x="304" y="29150"/>
                      <a:pt x="639" y="29727"/>
                      <a:pt x="730" y="30366"/>
                    </a:cubicBezTo>
                    <a:cubicBezTo>
                      <a:pt x="791" y="31004"/>
                      <a:pt x="1064" y="31642"/>
                      <a:pt x="1246" y="32341"/>
                    </a:cubicBezTo>
                    <a:cubicBezTo>
                      <a:pt x="943" y="32706"/>
                      <a:pt x="1520" y="33101"/>
                      <a:pt x="1398" y="33436"/>
                    </a:cubicBezTo>
                    <a:cubicBezTo>
                      <a:pt x="1520" y="33557"/>
                      <a:pt x="1642" y="33618"/>
                      <a:pt x="1672" y="33740"/>
                    </a:cubicBezTo>
                    <a:cubicBezTo>
                      <a:pt x="1733" y="33922"/>
                      <a:pt x="1733" y="34165"/>
                      <a:pt x="1794" y="34348"/>
                    </a:cubicBezTo>
                    <a:lnTo>
                      <a:pt x="2006" y="35138"/>
                    </a:lnTo>
                    <a:lnTo>
                      <a:pt x="2189" y="35138"/>
                    </a:lnTo>
                    <a:cubicBezTo>
                      <a:pt x="2432" y="35806"/>
                      <a:pt x="2614" y="36445"/>
                      <a:pt x="2857" y="37083"/>
                    </a:cubicBezTo>
                    <a:cubicBezTo>
                      <a:pt x="2918" y="37265"/>
                      <a:pt x="2949" y="37509"/>
                      <a:pt x="3070" y="37691"/>
                    </a:cubicBezTo>
                    <a:cubicBezTo>
                      <a:pt x="3253" y="38025"/>
                      <a:pt x="3465" y="38329"/>
                      <a:pt x="3617" y="38633"/>
                    </a:cubicBezTo>
                    <a:cubicBezTo>
                      <a:pt x="3709" y="38876"/>
                      <a:pt x="3769" y="39241"/>
                      <a:pt x="3952" y="39393"/>
                    </a:cubicBezTo>
                    <a:cubicBezTo>
                      <a:pt x="4256" y="39667"/>
                      <a:pt x="4408" y="39971"/>
                      <a:pt x="4468" y="40305"/>
                    </a:cubicBezTo>
                    <a:cubicBezTo>
                      <a:pt x="4529" y="40427"/>
                      <a:pt x="4560" y="40548"/>
                      <a:pt x="4620" y="40609"/>
                    </a:cubicBezTo>
                    <a:lnTo>
                      <a:pt x="5775" y="42220"/>
                    </a:lnTo>
                    <a:cubicBezTo>
                      <a:pt x="5988" y="42524"/>
                      <a:pt x="6079" y="42949"/>
                      <a:pt x="6505" y="43132"/>
                    </a:cubicBezTo>
                    <a:cubicBezTo>
                      <a:pt x="6535" y="43162"/>
                      <a:pt x="6566" y="43253"/>
                      <a:pt x="6596" y="43314"/>
                    </a:cubicBezTo>
                    <a:cubicBezTo>
                      <a:pt x="6900" y="43922"/>
                      <a:pt x="7447" y="44348"/>
                      <a:pt x="7934" y="44804"/>
                    </a:cubicBezTo>
                    <a:cubicBezTo>
                      <a:pt x="8359" y="45168"/>
                      <a:pt x="8876" y="45533"/>
                      <a:pt x="9028" y="46141"/>
                    </a:cubicBezTo>
                    <a:cubicBezTo>
                      <a:pt x="9605" y="46536"/>
                      <a:pt x="10152" y="46962"/>
                      <a:pt x="10669" y="47387"/>
                    </a:cubicBezTo>
                    <a:cubicBezTo>
                      <a:pt x="11155" y="47752"/>
                      <a:pt x="11611" y="48177"/>
                      <a:pt x="12189" y="48451"/>
                    </a:cubicBezTo>
                    <a:cubicBezTo>
                      <a:pt x="12432" y="48573"/>
                      <a:pt x="12614" y="48755"/>
                      <a:pt x="12827" y="48907"/>
                    </a:cubicBezTo>
                    <a:cubicBezTo>
                      <a:pt x="12949" y="48968"/>
                      <a:pt x="13070" y="49029"/>
                      <a:pt x="13222" y="49059"/>
                    </a:cubicBezTo>
                    <a:cubicBezTo>
                      <a:pt x="13374" y="49089"/>
                      <a:pt x="13557" y="49089"/>
                      <a:pt x="13709" y="49181"/>
                    </a:cubicBezTo>
                    <a:cubicBezTo>
                      <a:pt x="14317" y="49485"/>
                      <a:pt x="14955" y="49576"/>
                      <a:pt x="15654" y="49636"/>
                    </a:cubicBezTo>
                    <a:cubicBezTo>
                      <a:pt x="15998" y="49659"/>
                      <a:pt x="16360" y="49769"/>
                      <a:pt x="16726" y="49769"/>
                    </a:cubicBezTo>
                    <a:cubicBezTo>
                      <a:pt x="16844" y="49769"/>
                      <a:pt x="16963" y="49757"/>
                      <a:pt x="17083" y="49728"/>
                    </a:cubicBezTo>
                    <a:cubicBezTo>
                      <a:pt x="17255" y="49703"/>
                      <a:pt x="17447" y="49659"/>
                      <a:pt x="17627" y="49659"/>
                    </a:cubicBezTo>
                    <a:cubicBezTo>
                      <a:pt x="17669" y="49659"/>
                      <a:pt x="17711" y="49661"/>
                      <a:pt x="17751" y="49667"/>
                    </a:cubicBezTo>
                    <a:cubicBezTo>
                      <a:pt x="17934" y="49728"/>
                      <a:pt x="18124" y="49758"/>
                      <a:pt x="18314" y="49758"/>
                    </a:cubicBezTo>
                    <a:cubicBezTo>
                      <a:pt x="18504" y="49758"/>
                      <a:pt x="18694" y="49728"/>
                      <a:pt x="18876" y="49667"/>
                    </a:cubicBezTo>
                    <a:cubicBezTo>
                      <a:pt x="19332" y="49545"/>
                      <a:pt x="19788" y="49424"/>
                      <a:pt x="20244" y="49363"/>
                    </a:cubicBezTo>
                    <a:cubicBezTo>
                      <a:pt x="21034" y="49272"/>
                      <a:pt x="21733" y="48907"/>
                      <a:pt x="22463" y="48633"/>
                    </a:cubicBezTo>
                    <a:cubicBezTo>
                      <a:pt x="22979" y="48451"/>
                      <a:pt x="23435" y="47995"/>
                      <a:pt x="23891" y="47661"/>
                    </a:cubicBezTo>
                    <a:cubicBezTo>
                      <a:pt x="24317" y="47296"/>
                      <a:pt x="24651" y="46931"/>
                      <a:pt x="25107" y="46658"/>
                    </a:cubicBezTo>
                    <a:cubicBezTo>
                      <a:pt x="25806" y="46232"/>
                      <a:pt x="26201" y="45624"/>
                      <a:pt x="26718" y="45108"/>
                    </a:cubicBezTo>
                    <a:cubicBezTo>
                      <a:pt x="26931" y="44834"/>
                      <a:pt x="27083" y="44530"/>
                      <a:pt x="27265" y="44256"/>
                    </a:cubicBezTo>
                    <a:cubicBezTo>
                      <a:pt x="27356" y="44044"/>
                      <a:pt x="27417" y="43801"/>
                      <a:pt x="27539" y="43618"/>
                    </a:cubicBezTo>
                    <a:cubicBezTo>
                      <a:pt x="27691" y="43405"/>
                      <a:pt x="27934" y="43193"/>
                      <a:pt x="28025" y="42949"/>
                    </a:cubicBezTo>
                    <a:cubicBezTo>
                      <a:pt x="28420" y="42190"/>
                      <a:pt x="28724" y="41430"/>
                      <a:pt x="29059" y="40670"/>
                    </a:cubicBezTo>
                    <a:cubicBezTo>
                      <a:pt x="29089" y="40579"/>
                      <a:pt x="29180" y="40518"/>
                      <a:pt x="29211" y="40427"/>
                    </a:cubicBezTo>
                    <a:cubicBezTo>
                      <a:pt x="29545" y="39940"/>
                      <a:pt x="29788" y="39393"/>
                      <a:pt x="29910" y="38846"/>
                    </a:cubicBezTo>
                    <a:cubicBezTo>
                      <a:pt x="29970" y="38390"/>
                      <a:pt x="30122" y="37934"/>
                      <a:pt x="30366" y="37539"/>
                    </a:cubicBezTo>
                    <a:cubicBezTo>
                      <a:pt x="30609" y="37083"/>
                      <a:pt x="30973" y="36718"/>
                      <a:pt x="30761" y="36141"/>
                    </a:cubicBezTo>
                    <a:cubicBezTo>
                      <a:pt x="30730" y="36050"/>
                      <a:pt x="30821" y="35958"/>
                      <a:pt x="30852" y="35867"/>
                    </a:cubicBezTo>
                    <a:cubicBezTo>
                      <a:pt x="31065" y="35290"/>
                      <a:pt x="31338" y="34743"/>
                      <a:pt x="31581" y="34165"/>
                    </a:cubicBezTo>
                    <a:cubicBezTo>
                      <a:pt x="31794" y="33557"/>
                      <a:pt x="32189" y="33071"/>
                      <a:pt x="32250" y="32402"/>
                    </a:cubicBezTo>
                    <a:cubicBezTo>
                      <a:pt x="32250" y="32250"/>
                      <a:pt x="32341" y="32068"/>
                      <a:pt x="32402" y="31946"/>
                    </a:cubicBezTo>
                    <a:cubicBezTo>
                      <a:pt x="32797" y="31308"/>
                      <a:pt x="32980" y="30578"/>
                      <a:pt x="33253" y="29910"/>
                    </a:cubicBezTo>
                    <a:cubicBezTo>
                      <a:pt x="33405" y="29454"/>
                      <a:pt x="33496" y="28998"/>
                      <a:pt x="33952" y="28724"/>
                    </a:cubicBezTo>
                    <a:cubicBezTo>
                      <a:pt x="33952" y="28724"/>
                      <a:pt x="34013" y="28694"/>
                      <a:pt x="34013" y="28664"/>
                    </a:cubicBezTo>
                    <a:cubicBezTo>
                      <a:pt x="34226" y="28086"/>
                      <a:pt x="34408" y="27478"/>
                      <a:pt x="34682" y="26931"/>
                    </a:cubicBezTo>
                    <a:cubicBezTo>
                      <a:pt x="34834" y="26627"/>
                      <a:pt x="35016" y="26323"/>
                      <a:pt x="35138" y="25989"/>
                    </a:cubicBezTo>
                    <a:cubicBezTo>
                      <a:pt x="35229" y="25776"/>
                      <a:pt x="35290" y="25502"/>
                      <a:pt x="35442" y="25350"/>
                    </a:cubicBezTo>
                    <a:cubicBezTo>
                      <a:pt x="35837" y="24955"/>
                      <a:pt x="36050" y="24499"/>
                      <a:pt x="36293" y="24043"/>
                    </a:cubicBezTo>
                    <a:cubicBezTo>
                      <a:pt x="36384" y="23861"/>
                      <a:pt x="36597" y="23739"/>
                      <a:pt x="36657" y="23557"/>
                    </a:cubicBezTo>
                    <a:cubicBezTo>
                      <a:pt x="36779" y="23253"/>
                      <a:pt x="36840" y="22919"/>
                      <a:pt x="36992" y="22645"/>
                    </a:cubicBezTo>
                    <a:cubicBezTo>
                      <a:pt x="37296" y="22159"/>
                      <a:pt x="37600" y="21673"/>
                      <a:pt x="37995" y="21247"/>
                    </a:cubicBezTo>
                    <a:cubicBezTo>
                      <a:pt x="38177" y="21065"/>
                      <a:pt x="38329" y="20852"/>
                      <a:pt x="38481" y="20609"/>
                    </a:cubicBezTo>
                    <a:cubicBezTo>
                      <a:pt x="38664" y="20214"/>
                      <a:pt x="38785" y="19788"/>
                      <a:pt x="39211" y="19575"/>
                    </a:cubicBezTo>
                    <a:cubicBezTo>
                      <a:pt x="39515" y="19423"/>
                      <a:pt x="39788" y="19150"/>
                      <a:pt x="39879" y="18876"/>
                    </a:cubicBezTo>
                    <a:cubicBezTo>
                      <a:pt x="40092" y="18390"/>
                      <a:pt x="40487" y="18177"/>
                      <a:pt x="40882" y="17903"/>
                    </a:cubicBezTo>
                    <a:cubicBezTo>
                      <a:pt x="41004" y="17782"/>
                      <a:pt x="41156" y="17721"/>
                      <a:pt x="41217" y="17600"/>
                    </a:cubicBezTo>
                    <a:cubicBezTo>
                      <a:pt x="41946" y="16688"/>
                      <a:pt x="42919" y="16110"/>
                      <a:pt x="43952" y="15624"/>
                    </a:cubicBezTo>
                    <a:cubicBezTo>
                      <a:pt x="44500" y="15350"/>
                      <a:pt x="45047" y="15289"/>
                      <a:pt x="45503" y="14925"/>
                    </a:cubicBezTo>
                    <a:cubicBezTo>
                      <a:pt x="45548" y="14910"/>
                      <a:pt x="45586" y="14910"/>
                      <a:pt x="45624" y="14910"/>
                    </a:cubicBezTo>
                    <a:cubicBezTo>
                      <a:pt x="45662" y="14910"/>
                      <a:pt x="45700" y="14910"/>
                      <a:pt x="45746" y="14894"/>
                    </a:cubicBezTo>
                    <a:cubicBezTo>
                      <a:pt x="46019" y="14834"/>
                      <a:pt x="46263" y="14773"/>
                      <a:pt x="46506" y="14682"/>
                    </a:cubicBezTo>
                    <a:cubicBezTo>
                      <a:pt x="46770" y="14549"/>
                      <a:pt x="47058" y="14463"/>
                      <a:pt x="47349" y="14463"/>
                    </a:cubicBezTo>
                    <a:cubicBezTo>
                      <a:pt x="47392" y="14463"/>
                      <a:pt x="47435" y="14465"/>
                      <a:pt x="47478" y="14469"/>
                    </a:cubicBezTo>
                    <a:cubicBezTo>
                      <a:pt x="47630" y="14489"/>
                      <a:pt x="47782" y="14496"/>
                      <a:pt x="47934" y="14496"/>
                    </a:cubicBezTo>
                    <a:cubicBezTo>
                      <a:pt x="48238" y="14496"/>
                      <a:pt x="48542" y="14469"/>
                      <a:pt x="48846" y="14469"/>
                    </a:cubicBezTo>
                    <a:cubicBezTo>
                      <a:pt x="48900" y="14324"/>
                      <a:pt x="48976" y="14287"/>
                      <a:pt x="49060" y="14287"/>
                    </a:cubicBezTo>
                    <a:cubicBezTo>
                      <a:pt x="49118" y="14287"/>
                      <a:pt x="49180" y="14304"/>
                      <a:pt x="49241" y="14317"/>
                    </a:cubicBezTo>
                    <a:cubicBezTo>
                      <a:pt x="49464" y="14391"/>
                      <a:pt x="49666" y="14485"/>
                      <a:pt x="49881" y="14485"/>
                    </a:cubicBezTo>
                    <a:cubicBezTo>
                      <a:pt x="49930" y="14485"/>
                      <a:pt x="49980" y="14480"/>
                      <a:pt x="50032" y="14469"/>
                    </a:cubicBezTo>
                    <a:cubicBezTo>
                      <a:pt x="50108" y="14461"/>
                      <a:pt x="50182" y="14457"/>
                      <a:pt x="50254" y="14457"/>
                    </a:cubicBezTo>
                    <a:cubicBezTo>
                      <a:pt x="50472" y="14457"/>
                      <a:pt x="50677" y="14492"/>
                      <a:pt x="50883" y="14560"/>
                    </a:cubicBezTo>
                    <a:cubicBezTo>
                      <a:pt x="51065" y="14621"/>
                      <a:pt x="51247" y="14682"/>
                      <a:pt x="51430" y="14682"/>
                    </a:cubicBezTo>
                    <a:cubicBezTo>
                      <a:pt x="52007" y="14682"/>
                      <a:pt x="52494" y="14742"/>
                      <a:pt x="52919" y="15168"/>
                    </a:cubicBezTo>
                    <a:cubicBezTo>
                      <a:pt x="53041" y="15289"/>
                      <a:pt x="53193" y="15320"/>
                      <a:pt x="53345" y="15381"/>
                    </a:cubicBezTo>
                    <a:cubicBezTo>
                      <a:pt x="53831" y="15624"/>
                      <a:pt x="54378" y="15897"/>
                      <a:pt x="54895" y="16110"/>
                    </a:cubicBezTo>
                    <a:cubicBezTo>
                      <a:pt x="54925" y="16141"/>
                      <a:pt x="54986" y="16232"/>
                      <a:pt x="55016" y="16262"/>
                    </a:cubicBezTo>
                    <a:cubicBezTo>
                      <a:pt x="55199" y="16748"/>
                      <a:pt x="55624" y="16992"/>
                      <a:pt x="55989" y="17204"/>
                    </a:cubicBezTo>
                    <a:cubicBezTo>
                      <a:pt x="56658" y="17600"/>
                      <a:pt x="57114" y="18177"/>
                      <a:pt x="57661" y="18663"/>
                    </a:cubicBezTo>
                    <a:cubicBezTo>
                      <a:pt x="58178" y="19028"/>
                      <a:pt x="58542" y="19545"/>
                      <a:pt x="58968" y="20001"/>
                    </a:cubicBezTo>
                    <a:cubicBezTo>
                      <a:pt x="58968" y="20031"/>
                      <a:pt x="58998" y="20031"/>
                      <a:pt x="58998" y="20031"/>
                    </a:cubicBezTo>
                    <a:cubicBezTo>
                      <a:pt x="59758" y="20700"/>
                      <a:pt x="60548" y="21308"/>
                      <a:pt x="61248" y="22068"/>
                    </a:cubicBezTo>
                    <a:cubicBezTo>
                      <a:pt x="61460" y="22341"/>
                      <a:pt x="61734" y="22645"/>
                      <a:pt x="62038" y="22797"/>
                    </a:cubicBezTo>
                    <a:cubicBezTo>
                      <a:pt x="62433" y="22980"/>
                      <a:pt x="62737" y="23223"/>
                      <a:pt x="63041" y="23527"/>
                    </a:cubicBezTo>
                    <a:cubicBezTo>
                      <a:pt x="63132" y="23648"/>
                      <a:pt x="63254" y="23709"/>
                      <a:pt x="63406" y="23800"/>
                    </a:cubicBezTo>
                    <a:cubicBezTo>
                      <a:pt x="64044" y="24104"/>
                      <a:pt x="64713" y="24408"/>
                      <a:pt x="65381" y="24651"/>
                    </a:cubicBezTo>
                    <a:cubicBezTo>
                      <a:pt x="65932" y="24912"/>
                      <a:pt x="66510" y="25201"/>
                      <a:pt x="67142" y="25201"/>
                    </a:cubicBezTo>
                    <a:cubicBezTo>
                      <a:pt x="67173" y="25201"/>
                      <a:pt x="67204" y="25200"/>
                      <a:pt x="67236" y="25198"/>
                    </a:cubicBezTo>
                    <a:cubicBezTo>
                      <a:pt x="67294" y="25193"/>
                      <a:pt x="67354" y="25190"/>
                      <a:pt x="67416" y="25190"/>
                    </a:cubicBezTo>
                    <a:cubicBezTo>
                      <a:pt x="67678" y="25190"/>
                      <a:pt x="67968" y="25235"/>
                      <a:pt x="68239" y="25259"/>
                    </a:cubicBezTo>
                    <a:cubicBezTo>
                      <a:pt x="68573" y="25320"/>
                      <a:pt x="68907" y="25350"/>
                      <a:pt x="69272" y="25350"/>
                    </a:cubicBezTo>
                    <a:cubicBezTo>
                      <a:pt x="69333" y="25350"/>
                      <a:pt x="69485" y="25320"/>
                      <a:pt x="69576" y="25259"/>
                    </a:cubicBezTo>
                    <a:cubicBezTo>
                      <a:pt x="69789" y="25168"/>
                      <a:pt x="70032" y="25016"/>
                      <a:pt x="70245" y="24894"/>
                    </a:cubicBezTo>
                    <a:cubicBezTo>
                      <a:pt x="70853" y="24621"/>
                      <a:pt x="71309" y="24256"/>
                      <a:pt x="71704" y="23709"/>
                    </a:cubicBezTo>
                    <a:cubicBezTo>
                      <a:pt x="71947" y="23375"/>
                      <a:pt x="72190" y="22949"/>
                      <a:pt x="72372" y="22584"/>
                    </a:cubicBezTo>
                    <a:cubicBezTo>
                      <a:pt x="72676" y="22007"/>
                      <a:pt x="72950" y="21399"/>
                      <a:pt x="73223" y="20791"/>
                    </a:cubicBezTo>
                    <a:cubicBezTo>
                      <a:pt x="73284" y="20639"/>
                      <a:pt x="73284" y="20457"/>
                      <a:pt x="73375" y="20244"/>
                    </a:cubicBezTo>
                    <a:cubicBezTo>
                      <a:pt x="73558" y="19727"/>
                      <a:pt x="73771" y="19150"/>
                      <a:pt x="73983" y="18572"/>
                    </a:cubicBezTo>
                    <a:cubicBezTo>
                      <a:pt x="74044" y="18420"/>
                      <a:pt x="74135" y="18329"/>
                      <a:pt x="74166" y="18177"/>
                    </a:cubicBezTo>
                    <a:lnTo>
                      <a:pt x="74622" y="16445"/>
                    </a:lnTo>
                    <a:cubicBezTo>
                      <a:pt x="74743" y="15989"/>
                      <a:pt x="74895" y="15593"/>
                      <a:pt x="75138" y="15198"/>
                    </a:cubicBezTo>
                    <a:cubicBezTo>
                      <a:pt x="75199" y="15168"/>
                      <a:pt x="75230" y="15077"/>
                      <a:pt x="75230" y="15046"/>
                    </a:cubicBezTo>
                    <a:cubicBezTo>
                      <a:pt x="75078" y="14712"/>
                      <a:pt x="75351" y="14530"/>
                      <a:pt x="75442" y="14286"/>
                    </a:cubicBezTo>
                    <a:cubicBezTo>
                      <a:pt x="75564" y="14074"/>
                      <a:pt x="75686" y="13830"/>
                      <a:pt x="75746" y="13618"/>
                    </a:cubicBezTo>
                    <a:cubicBezTo>
                      <a:pt x="75898" y="13192"/>
                      <a:pt x="76263" y="12797"/>
                      <a:pt x="76476" y="12432"/>
                    </a:cubicBezTo>
                    <a:lnTo>
                      <a:pt x="77175" y="11399"/>
                    </a:lnTo>
                    <a:cubicBezTo>
                      <a:pt x="77205" y="11368"/>
                      <a:pt x="77175" y="11277"/>
                      <a:pt x="77175" y="11277"/>
                    </a:cubicBezTo>
                    <a:cubicBezTo>
                      <a:pt x="77266" y="11125"/>
                      <a:pt x="77388" y="11034"/>
                      <a:pt x="77479" y="10913"/>
                    </a:cubicBezTo>
                    <a:cubicBezTo>
                      <a:pt x="77570" y="10791"/>
                      <a:pt x="77631" y="10639"/>
                      <a:pt x="77722" y="10517"/>
                    </a:cubicBezTo>
                    <a:cubicBezTo>
                      <a:pt x="77965" y="10213"/>
                      <a:pt x="78239" y="9970"/>
                      <a:pt x="78452" y="9666"/>
                    </a:cubicBezTo>
                    <a:cubicBezTo>
                      <a:pt x="78604" y="9454"/>
                      <a:pt x="78695" y="9241"/>
                      <a:pt x="78847" y="9058"/>
                    </a:cubicBezTo>
                    <a:cubicBezTo>
                      <a:pt x="79029" y="8815"/>
                      <a:pt x="79242" y="8602"/>
                      <a:pt x="79455" y="8359"/>
                    </a:cubicBezTo>
                    <a:cubicBezTo>
                      <a:pt x="79455" y="8390"/>
                      <a:pt x="79485" y="8390"/>
                      <a:pt x="79485" y="8450"/>
                    </a:cubicBezTo>
                    <a:lnTo>
                      <a:pt x="79637" y="8450"/>
                    </a:lnTo>
                    <a:cubicBezTo>
                      <a:pt x="79850" y="8147"/>
                      <a:pt x="80063" y="7903"/>
                      <a:pt x="80215" y="7721"/>
                    </a:cubicBezTo>
                    <a:lnTo>
                      <a:pt x="80518" y="7721"/>
                    </a:lnTo>
                    <a:cubicBezTo>
                      <a:pt x="80458" y="7630"/>
                      <a:pt x="80427" y="7599"/>
                      <a:pt x="80397" y="7539"/>
                    </a:cubicBezTo>
                    <a:cubicBezTo>
                      <a:pt x="80518" y="7447"/>
                      <a:pt x="80579" y="7326"/>
                      <a:pt x="80701" y="7326"/>
                    </a:cubicBezTo>
                    <a:cubicBezTo>
                      <a:pt x="80914" y="7295"/>
                      <a:pt x="81066" y="7235"/>
                      <a:pt x="81187" y="6991"/>
                    </a:cubicBezTo>
                    <a:cubicBezTo>
                      <a:pt x="81278" y="6840"/>
                      <a:pt x="81522" y="6809"/>
                      <a:pt x="81734" y="6718"/>
                    </a:cubicBezTo>
                    <a:cubicBezTo>
                      <a:pt x="81917" y="6657"/>
                      <a:pt x="82221" y="6688"/>
                      <a:pt x="82281" y="6566"/>
                    </a:cubicBezTo>
                    <a:cubicBezTo>
                      <a:pt x="82433" y="6262"/>
                      <a:pt x="82737" y="6414"/>
                      <a:pt x="82950" y="6323"/>
                    </a:cubicBezTo>
                    <a:cubicBezTo>
                      <a:pt x="83095" y="6220"/>
                      <a:pt x="83253" y="6158"/>
                      <a:pt x="83416" y="6158"/>
                    </a:cubicBezTo>
                    <a:cubicBezTo>
                      <a:pt x="83493" y="6158"/>
                      <a:pt x="83571" y="6172"/>
                      <a:pt x="83649" y="6201"/>
                    </a:cubicBezTo>
                    <a:cubicBezTo>
                      <a:pt x="83720" y="6211"/>
                      <a:pt x="83791" y="6215"/>
                      <a:pt x="83863" y="6215"/>
                    </a:cubicBezTo>
                    <a:cubicBezTo>
                      <a:pt x="84007" y="6215"/>
                      <a:pt x="84156" y="6201"/>
                      <a:pt x="84318" y="6201"/>
                    </a:cubicBezTo>
                    <a:cubicBezTo>
                      <a:pt x="84348" y="6171"/>
                      <a:pt x="84379" y="6080"/>
                      <a:pt x="84379" y="6080"/>
                    </a:cubicBezTo>
                    <a:cubicBezTo>
                      <a:pt x="84774" y="6171"/>
                      <a:pt x="85078" y="6232"/>
                      <a:pt x="85412" y="6232"/>
                    </a:cubicBezTo>
                    <a:cubicBezTo>
                      <a:pt x="85838" y="6232"/>
                      <a:pt x="86294" y="6171"/>
                      <a:pt x="86689" y="6171"/>
                    </a:cubicBezTo>
                    <a:cubicBezTo>
                      <a:pt x="87388" y="6201"/>
                      <a:pt x="88026" y="6232"/>
                      <a:pt x="88665" y="6353"/>
                    </a:cubicBezTo>
                    <a:cubicBezTo>
                      <a:pt x="89364" y="6475"/>
                      <a:pt x="90002" y="6688"/>
                      <a:pt x="90701" y="6840"/>
                    </a:cubicBezTo>
                    <a:cubicBezTo>
                      <a:pt x="91035" y="6931"/>
                      <a:pt x="91400" y="6931"/>
                      <a:pt x="91765" y="6991"/>
                    </a:cubicBezTo>
                    <a:cubicBezTo>
                      <a:pt x="91978" y="7022"/>
                      <a:pt x="92160" y="7174"/>
                      <a:pt x="92403" y="7174"/>
                    </a:cubicBezTo>
                    <a:cubicBezTo>
                      <a:pt x="93376" y="7265"/>
                      <a:pt x="94379" y="7265"/>
                      <a:pt x="95352" y="7295"/>
                    </a:cubicBezTo>
                    <a:cubicBezTo>
                      <a:pt x="95443" y="7295"/>
                      <a:pt x="95564" y="7326"/>
                      <a:pt x="95625" y="7326"/>
                    </a:cubicBezTo>
                    <a:cubicBezTo>
                      <a:pt x="95807" y="7326"/>
                      <a:pt x="96003" y="7366"/>
                      <a:pt x="96204" y="7366"/>
                    </a:cubicBezTo>
                    <a:cubicBezTo>
                      <a:pt x="96304" y="7366"/>
                      <a:pt x="96405" y="7356"/>
                      <a:pt x="96507" y="7326"/>
                    </a:cubicBezTo>
                    <a:cubicBezTo>
                      <a:pt x="96993" y="7265"/>
                      <a:pt x="97449" y="7022"/>
                      <a:pt x="97935" y="6961"/>
                    </a:cubicBezTo>
                    <a:cubicBezTo>
                      <a:pt x="98665" y="6809"/>
                      <a:pt x="99303" y="6566"/>
                      <a:pt x="99972" y="6201"/>
                    </a:cubicBezTo>
                    <a:cubicBezTo>
                      <a:pt x="100367" y="5928"/>
                      <a:pt x="100792" y="5715"/>
                      <a:pt x="101218" y="5502"/>
                    </a:cubicBezTo>
                    <a:cubicBezTo>
                      <a:pt x="101674" y="5320"/>
                      <a:pt x="102099" y="5046"/>
                      <a:pt x="102434" y="4681"/>
                    </a:cubicBezTo>
                    <a:cubicBezTo>
                      <a:pt x="102890" y="4225"/>
                      <a:pt x="103346" y="3800"/>
                      <a:pt x="103771" y="3314"/>
                    </a:cubicBezTo>
                    <a:cubicBezTo>
                      <a:pt x="104075" y="2979"/>
                      <a:pt x="104288" y="2523"/>
                      <a:pt x="104440" y="2067"/>
                    </a:cubicBezTo>
                    <a:cubicBezTo>
                      <a:pt x="104531" y="1824"/>
                      <a:pt x="104561" y="1611"/>
                      <a:pt x="104592" y="1368"/>
                    </a:cubicBezTo>
                    <a:cubicBezTo>
                      <a:pt x="104592" y="1277"/>
                      <a:pt x="104531" y="1247"/>
                      <a:pt x="104440" y="1125"/>
                    </a:cubicBezTo>
                    <a:cubicBezTo>
                      <a:pt x="104288" y="2128"/>
                      <a:pt x="103802" y="2858"/>
                      <a:pt x="103224" y="3526"/>
                    </a:cubicBezTo>
                    <a:cubicBezTo>
                      <a:pt x="102768" y="4104"/>
                      <a:pt x="102191" y="4590"/>
                      <a:pt x="101583" y="4985"/>
                    </a:cubicBezTo>
                    <a:cubicBezTo>
                      <a:pt x="101066" y="5289"/>
                      <a:pt x="100519" y="5654"/>
                      <a:pt x="99911" y="5897"/>
                    </a:cubicBezTo>
                    <a:cubicBezTo>
                      <a:pt x="99060" y="6201"/>
                      <a:pt x="98209" y="6657"/>
                      <a:pt x="97297" y="6779"/>
                    </a:cubicBezTo>
                    <a:cubicBezTo>
                      <a:pt x="96871" y="6840"/>
                      <a:pt x="96507" y="6961"/>
                      <a:pt x="96111" y="6961"/>
                    </a:cubicBezTo>
                    <a:cubicBezTo>
                      <a:pt x="95838" y="6971"/>
                      <a:pt x="95561" y="6975"/>
                      <a:pt x="95283" y="6975"/>
                    </a:cubicBezTo>
                    <a:cubicBezTo>
                      <a:pt x="94727" y="6975"/>
                      <a:pt x="94166" y="6961"/>
                      <a:pt x="93619" y="6961"/>
                    </a:cubicBezTo>
                    <a:cubicBezTo>
                      <a:pt x="93224" y="6961"/>
                      <a:pt x="92829" y="6961"/>
                      <a:pt x="92464" y="6840"/>
                    </a:cubicBezTo>
                    <a:cubicBezTo>
                      <a:pt x="92069" y="6688"/>
                      <a:pt x="91613" y="6596"/>
                      <a:pt x="91157" y="6536"/>
                    </a:cubicBezTo>
                    <a:cubicBezTo>
                      <a:pt x="90488" y="6414"/>
                      <a:pt x="89850" y="6353"/>
                      <a:pt x="89212" y="6171"/>
                    </a:cubicBezTo>
                    <a:cubicBezTo>
                      <a:pt x="88665" y="6019"/>
                      <a:pt x="88178" y="5928"/>
                      <a:pt x="87661" y="5897"/>
                    </a:cubicBezTo>
                    <a:lnTo>
                      <a:pt x="87145" y="5897"/>
                    </a:lnTo>
                    <a:cubicBezTo>
                      <a:pt x="86506" y="5867"/>
                      <a:pt x="85838" y="5776"/>
                      <a:pt x="85169" y="5745"/>
                    </a:cubicBezTo>
                    <a:cubicBezTo>
                      <a:pt x="84713" y="5745"/>
                      <a:pt x="84318" y="5776"/>
                      <a:pt x="83862" y="5806"/>
                    </a:cubicBezTo>
                    <a:cubicBezTo>
                      <a:pt x="83588" y="5836"/>
                      <a:pt x="83315" y="5928"/>
                      <a:pt x="83102" y="5958"/>
                    </a:cubicBezTo>
                    <a:cubicBezTo>
                      <a:pt x="82859" y="5988"/>
                      <a:pt x="82677" y="6080"/>
                      <a:pt x="82494" y="6110"/>
                    </a:cubicBezTo>
                    <a:cubicBezTo>
                      <a:pt x="81917" y="6201"/>
                      <a:pt x="81370" y="6414"/>
                      <a:pt x="80883" y="6718"/>
                    </a:cubicBezTo>
                    <a:cubicBezTo>
                      <a:pt x="80458" y="7022"/>
                      <a:pt x="80093" y="7326"/>
                      <a:pt x="79667" y="7630"/>
                    </a:cubicBezTo>
                    <a:cubicBezTo>
                      <a:pt x="79333" y="7873"/>
                      <a:pt x="78999" y="8086"/>
                      <a:pt x="78725" y="8359"/>
                    </a:cubicBezTo>
                    <a:cubicBezTo>
                      <a:pt x="78239" y="8846"/>
                      <a:pt x="77783" y="9454"/>
                      <a:pt x="77266" y="10001"/>
                    </a:cubicBezTo>
                    <a:cubicBezTo>
                      <a:pt x="77205" y="10092"/>
                      <a:pt x="77084" y="10213"/>
                      <a:pt x="77023" y="10335"/>
                    </a:cubicBezTo>
                    <a:cubicBezTo>
                      <a:pt x="76871" y="10548"/>
                      <a:pt x="76749" y="10821"/>
                      <a:pt x="76597" y="11064"/>
                    </a:cubicBezTo>
                    <a:cubicBezTo>
                      <a:pt x="76445" y="11277"/>
                      <a:pt x="76263" y="11460"/>
                      <a:pt x="76020" y="11733"/>
                    </a:cubicBezTo>
                    <a:cubicBezTo>
                      <a:pt x="76020" y="11916"/>
                      <a:pt x="75868" y="12068"/>
                      <a:pt x="75686" y="12311"/>
                    </a:cubicBezTo>
                    <a:cubicBezTo>
                      <a:pt x="75503" y="12493"/>
                      <a:pt x="75534" y="12827"/>
                      <a:pt x="75382" y="13040"/>
                    </a:cubicBezTo>
                    <a:cubicBezTo>
                      <a:pt x="75047" y="13405"/>
                      <a:pt x="74774" y="13830"/>
                      <a:pt x="74682" y="14347"/>
                    </a:cubicBezTo>
                    <a:cubicBezTo>
                      <a:pt x="74531" y="14408"/>
                      <a:pt x="74439" y="14438"/>
                      <a:pt x="74318" y="14469"/>
                    </a:cubicBezTo>
                    <a:cubicBezTo>
                      <a:pt x="74196" y="14712"/>
                      <a:pt x="74135" y="14955"/>
                      <a:pt x="74014" y="15198"/>
                    </a:cubicBezTo>
                    <a:cubicBezTo>
                      <a:pt x="74075" y="15198"/>
                      <a:pt x="74166" y="15198"/>
                      <a:pt x="74287" y="15229"/>
                    </a:cubicBezTo>
                    <a:cubicBezTo>
                      <a:pt x="74135" y="15715"/>
                      <a:pt x="73923" y="16141"/>
                      <a:pt x="73740" y="16627"/>
                    </a:cubicBezTo>
                    <a:cubicBezTo>
                      <a:pt x="73679" y="16475"/>
                      <a:pt x="73679" y="16445"/>
                      <a:pt x="73619" y="16414"/>
                    </a:cubicBezTo>
                    <a:lnTo>
                      <a:pt x="73588" y="16414"/>
                    </a:lnTo>
                    <a:cubicBezTo>
                      <a:pt x="73467" y="16596"/>
                      <a:pt x="73375" y="16748"/>
                      <a:pt x="73254" y="16931"/>
                    </a:cubicBezTo>
                    <a:cubicBezTo>
                      <a:pt x="73406" y="17052"/>
                      <a:pt x="73467" y="17083"/>
                      <a:pt x="73527" y="17144"/>
                    </a:cubicBezTo>
                    <a:cubicBezTo>
                      <a:pt x="73436" y="17356"/>
                      <a:pt x="73467" y="17630"/>
                      <a:pt x="73375" y="17660"/>
                    </a:cubicBezTo>
                    <a:cubicBezTo>
                      <a:pt x="72980" y="17843"/>
                      <a:pt x="73011" y="18207"/>
                      <a:pt x="72980" y="18542"/>
                    </a:cubicBezTo>
                    <a:cubicBezTo>
                      <a:pt x="72524" y="18967"/>
                      <a:pt x="72220" y="19454"/>
                      <a:pt x="72372" y="20092"/>
                    </a:cubicBezTo>
                    <a:lnTo>
                      <a:pt x="72099" y="20092"/>
                    </a:lnTo>
                    <a:cubicBezTo>
                      <a:pt x="71916" y="20973"/>
                      <a:pt x="71248" y="21642"/>
                      <a:pt x="70974" y="22493"/>
                    </a:cubicBezTo>
                    <a:cubicBezTo>
                      <a:pt x="70518" y="22797"/>
                      <a:pt x="70336" y="23375"/>
                      <a:pt x="69728" y="23587"/>
                    </a:cubicBezTo>
                    <a:cubicBezTo>
                      <a:pt x="69275" y="23772"/>
                      <a:pt x="68831" y="23836"/>
                      <a:pt x="68392" y="23836"/>
                    </a:cubicBezTo>
                    <a:cubicBezTo>
                      <a:pt x="68035" y="23836"/>
                      <a:pt x="67681" y="23794"/>
                      <a:pt x="67327" y="23739"/>
                    </a:cubicBezTo>
                    <a:cubicBezTo>
                      <a:pt x="66476" y="23618"/>
                      <a:pt x="65716" y="23253"/>
                      <a:pt x="64925" y="22919"/>
                    </a:cubicBezTo>
                    <a:cubicBezTo>
                      <a:pt x="64561" y="22767"/>
                      <a:pt x="64257" y="22615"/>
                      <a:pt x="63983" y="22250"/>
                    </a:cubicBezTo>
                    <a:cubicBezTo>
                      <a:pt x="63831" y="22068"/>
                      <a:pt x="63558" y="21916"/>
                      <a:pt x="63345" y="21794"/>
                    </a:cubicBezTo>
                    <a:cubicBezTo>
                      <a:pt x="62798" y="21490"/>
                      <a:pt x="62311" y="21247"/>
                      <a:pt x="62007" y="20700"/>
                    </a:cubicBezTo>
                    <a:cubicBezTo>
                      <a:pt x="61916" y="20548"/>
                      <a:pt x="61825" y="20426"/>
                      <a:pt x="61673" y="20366"/>
                    </a:cubicBezTo>
                    <a:cubicBezTo>
                      <a:pt x="61126" y="20092"/>
                      <a:pt x="60792" y="19606"/>
                      <a:pt x="60336" y="19211"/>
                    </a:cubicBezTo>
                    <a:cubicBezTo>
                      <a:pt x="60062" y="18998"/>
                      <a:pt x="59880" y="18694"/>
                      <a:pt x="59637" y="18420"/>
                    </a:cubicBezTo>
                    <a:lnTo>
                      <a:pt x="59424" y="18420"/>
                    </a:lnTo>
                    <a:cubicBezTo>
                      <a:pt x="58938" y="17934"/>
                      <a:pt x="58482" y="17387"/>
                      <a:pt x="57934" y="17022"/>
                    </a:cubicBezTo>
                    <a:cubicBezTo>
                      <a:pt x="57357" y="16627"/>
                      <a:pt x="57053" y="15958"/>
                      <a:pt x="56567" y="15837"/>
                    </a:cubicBezTo>
                    <a:cubicBezTo>
                      <a:pt x="55776" y="15381"/>
                      <a:pt x="55381" y="14742"/>
                      <a:pt x="54682" y="14590"/>
                    </a:cubicBezTo>
                    <a:cubicBezTo>
                      <a:pt x="54591" y="14590"/>
                      <a:pt x="54530" y="14560"/>
                      <a:pt x="54439" y="14499"/>
                    </a:cubicBezTo>
                    <a:cubicBezTo>
                      <a:pt x="53983" y="14256"/>
                      <a:pt x="53405" y="14134"/>
                      <a:pt x="53010" y="13709"/>
                    </a:cubicBezTo>
                    <a:cubicBezTo>
                      <a:pt x="52950" y="13679"/>
                      <a:pt x="52919" y="13648"/>
                      <a:pt x="52889" y="13648"/>
                    </a:cubicBezTo>
                    <a:cubicBezTo>
                      <a:pt x="52646" y="13557"/>
                      <a:pt x="52463" y="13435"/>
                      <a:pt x="52250" y="13375"/>
                    </a:cubicBezTo>
                    <a:lnTo>
                      <a:pt x="52250" y="13283"/>
                    </a:lnTo>
                    <a:lnTo>
                      <a:pt x="51521" y="13283"/>
                    </a:lnTo>
                    <a:cubicBezTo>
                      <a:pt x="51521" y="13040"/>
                      <a:pt x="51369" y="13040"/>
                      <a:pt x="51217" y="13040"/>
                    </a:cubicBezTo>
                    <a:cubicBezTo>
                      <a:pt x="51126" y="13040"/>
                      <a:pt x="51035" y="13071"/>
                      <a:pt x="50913" y="13071"/>
                    </a:cubicBezTo>
                    <a:cubicBezTo>
                      <a:pt x="50471" y="13018"/>
                      <a:pt x="50040" y="12985"/>
                      <a:pt x="49607" y="12985"/>
                    </a:cubicBezTo>
                    <a:cubicBezTo>
                      <a:pt x="49295" y="12985"/>
                      <a:pt x="48982" y="13002"/>
                      <a:pt x="48664" y="13040"/>
                    </a:cubicBezTo>
                    <a:cubicBezTo>
                      <a:pt x="48541" y="13051"/>
                      <a:pt x="48411" y="13058"/>
                      <a:pt x="48280" y="13058"/>
                    </a:cubicBezTo>
                    <a:cubicBezTo>
                      <a:pt x="48052" y="13058"/>
                      <a:pt x="47823" y="13037"/>
                      <a:pt x="47630" y="12979"/>
                    </a:cubicBezTo>
                    <a:cubicBezTo>
                      <a:pt x="47512" y="12943"/>
                      <a:pt x="47401" y="12927"/>
                      <a:pt x="47295" y="12927"/>
                    </a:cubicBezTo>
                    <a:cubicBezTo>
                      <a:pt x="46963" y="12927"/>
                      <a:pt x="46676" y="13077"/>
                      <a:pt x="46354" y="13192"/>
                    </a:cubicBezTo>
                    <a:cubicBezTo>
                      <a:pt x="46039" y="13278"/>
                      <a:pt x="45697" y="13499"/>
                      <a:pt x="45328" y="13499"/>
                    </a:cubicBezTo>
                    <a:cubicBezTo>
                      <a:pt x="45305" y="13499"/>
                      <a:pt x="45282" y="13498"/>
                      <a:pt x="45259" y="13496"/>
                    </a:cubicBezTo>
                    <a:cubicBezTo>
                      <a:pt x="45238" y="13482"/>
                      <a:pt x="45214" y="13476"/>
                      <a:pt x="45189" y="13476"/>
                    </a:cubicBezTo>
                    <a:cubicBezTo>
                      <a:pt x="45112" y="13476"/>
                      <a:pt x="45025" y="13534"/>
                      <a:pt x="44955" y="13557"/>
                    </a:cubicBezTo>
                    <a:lnTo>
                      <a:pt x="43223" y="14256"/>
                    </a:lnTo>
                    <a:cubicBezTo>
                      <a:pt x="43071" y="14286"/>
                      <a:pt x="42919" y="14347"/>
                      <a:pt x="42828" y="14469"/>
                    </a:cubicBezTo>
                    <a:cubicBezTo>
                      <a:pt x="42554" y="14742"/>
                      <a:pt x="42250" y="14864"/>
                      <a:pt x="41916" y="14894"/>
                    </a:cubicBezTo>
                    <a:cubicBezTo>
                      <a:pt x="41673" y="14894"/>
                      <a:pt x="41521" y="14955"/>
                      <a:pt x="41369" y="15198"/>
                    </a:cubicBezTo>
                    <a:cubicBezTo>
                      <a:pt x="41217" y="15411"/>
                      <a:pt x="40943" y="15624"/>
                      <a:pt x="40730" y="15806"/>
                    </a:cubicBezTo>
                    <a:cubicBezTo>
                      <a:pt x="40457" y="16080"/>
                      <a:pt x="40153" y="16353"/>
                      <a:pt x="39879" y="16596"/>
                    </a:cubicBezTo>
                    <a:cubicBezTo>
                      <a:pt x="39788" y="16718"/>
                      <a:pt x="39697" y="16870"/>
                      <a:pt x="39575" y="16992"/>
                    </a:cubicBezTo>
                    <a:cubicBezTo>
                      <a:pt x="39484" y="16992"/>
                      <a:pt x="39393" y="16931"/>
                      <a:pt x="39363" y="16931"/>
                    </a:cubicBezTo>
                    <a:cubicBezTo>
                      <a:pt x="39059" y="17296"/>
                      <a:pt x="38724" y="17630"/>
                      <a:pt x="38451" y="17964"/>
                    </a:cubicBezTo>
                    <a:cubicBezTo>
                      <a:pt x="38268" y="18207"/>
                      <a:pt x="38116" y="18390"/>
                      <a:pt x="37721" y="18390"/>
                    </a:cubicBezTo>
                    <a:cubicBezTo>
                      <a:pt x="37569" y="18755"/>
                      <a:pt x="37387" y="19119"/>
                      <a:pt x="37205" y="19484"/>
                    </a:cubicBezTo>
                    <a:cubicBezTo>
                      <a:pt x="37113" y="19636"/>
                      <a:pt x="37053" y="19879"/>
                      <a:pt x="36901" y="19940"/>
                    </a:cubicBezTo>
                    <a:cubicBezTo>
                      <a:pt x="36293" y="20335"/>
                      <a:pt x="36141" y="21004"/>
                      <a:pt x="35715" y="21551"/>
                    </a:cubicBezTo>
                    <a:cubicBezTo>
                      <a:pt x="35381" y="21916"/>
                      <a:pt x="35077" y="22402"/>
                      <a:pt x="35016" y="22980"/>
                    </a:cubicBezTo>
                    <a:cubicBezTo>
                      <a:pt x="35016" y="23071"/>
                      <a:pt x="34955" y="23132"/>
                      <a:pt x="34864" y="23223"/>
                    </a:cubicBezTo>
                    <a:cubicBezTo>
                      <a:pt x="34560" y="23587"/>
                      <a:pt x="34317" y="24013"/>
                      <a:pt x="34074" y="24439"/>
                    </a:cubicBezTo>
                    <a:cubicBezTo>
                      <a:pt x="33800" y="24925"/>
                      <a:pt x="33466" y="25290"/>
                      <a:pt x="33284" y="25837"/>
                    </a:cubicBezTo>
                    <a:cubicBezTo>
                      <a:pt x="33040" y="26597"/>
                      <a:pt x="32676" y="27265"/>
                      <a:pt x="32341" y="27995"/>
                    </a:cubicBezTo>
                    <a:cubicBezTo>
                      <a:pt x="32341" y="28086"/>
                      <a:pt x="32280" y="28147"/>
                      <a:pt x="32220" y="28177"/>
                    </a:cubicBezTo>
                    <a:cubicBezTo>
                      <a:pt x="31794" y="28420"/>
                      <a:pt x="31764" y="28785"/>
                      <a:pt x="31673" y="29211"/>
                    </a:cubicBezTo>
                    <a:cubicBezTo>
                      <a:pt x="31642" y="29636"/>
                      <a:pt x="31490" y="30001"/>
                      <a:pt x="31277" y="30396"/>
                    </a:cubicBezTo>
                    <a:cubicBezTo>
                      <a:pt x="30913" y="30882"/>
                      <a:pt x="30730" y="31460"/>
                      <a:pt x="30457" y="31977"/>
                    </a:cubicBezTo>
                    <a:lnTo>
                      <a:pt x="30457" y="32098"/>
                    </a:lnTo>
                    <a:cubicBezTo>
                      <a:pt x="30305" y="32585"/>
                      <a:pt x="30244" y="33101"/>
                      <a:pt x="30001" y="33557"/>
                    </a:cubicBezTo>
                    <a:cubicBezTo>
                      <a:pt x="29758" y="34044"/>
                      <a:pt x="29332" y="34499"/>
                      <a:pt x="29302" y="35107"/>
                    </a:cubicBezTo>
                    <a:cubicBezTo>
                      <a:pt x="29241" y="35320"/>
                      <a:pt x="29180" y="35563"/>
                      <a:pt x="29089" y="35746"/>
                    </a:cubicBezTo>
                    <a:cubicBezTo>
                      <a:pt x="29028" y="36050"/>
                      <a:pt x="28998" y="36354"/>
                      <a:pt x="28755" y="36627"/>
                    </a:cubicBezTo>
                    <a:cubicBezTo>
                      <a:pt x="28603" y="36810"/>
                      <a:pt x="28603" y="37083"/>
                      <a:pt x="28542" y="37326"/>
                    </a:cubicBezTo>
                    <a:cubicBezTo>
                      <a:pt x="28481" y="37387"/>
                      <a:pt x="28542" y="37509"/>
                      <a:pt x="28481" y="37569"/>
                    </a:cubicBezTo>
                    <a:cubicBezTo>
                      <a:pt x="28329" y="37995"/>
                      <a:pt x="28177" y="38451"/>
                      <a:pt x="28025" y="38876"/>
                    </a:cubicBezTo>
                    <a:cubicBezTo>
                      <a:pt x="27995" y="38968"/>
                      <a:pt x="27934" y="39059"/>
                      <a:pt x="27843" y="39120"/>
                    </a:cubicBezTo>
                    <a:cubicBezTo>
                      <a:pt x="27782" y="39241"/>
                      <a:pt x="27569" y="39332"/>
                      <a:pt x="27569" y="39393"/>
                    </a:cubicBezTo>
                    <a:cubicBezTo>
                      <a:pt x="27539" y="39849"/>
                      <a:pt x="27326" y="40275"/>
                      <a:pt x="27113" y="40700"/>
                    </a:cubicBezTo>
                    <a:cubicBezTo>
                      <a:pt x="26900" y="41156"/>
                      <a:pt x="26718" y="41642"/>
                      <a:pt x="26414" y="42068"/>
                    </a:cubicBezTo>
                    <a:cubicBezTo>
                      <a:pt x="26110" y="42463"/>
                      <a:pt x="25989" y="43041"/>
                      <a:pt x="25533" y="43375"/>
                    </a:cubicBezTo>
                    <a:cubicBezTo>
                      <a:pt x="25502" y="43375"/>
                      <a:pt x="25441" y="43466"/>
                      <a:pt x="25441" y="43497"/>
                    </a:cubicBezTo>
                    <a:cubicBezTo>
                      <a:pt x="25350" y="43953"/>
                      <a:pt x="24986" y="44226"/>
                      <a:pt x="24682" y="44530"/>
                    </a:cubicBezTo>
                    <a:cubicBezTo>
                      <a:pt x="24530" y="44712"/>
                      <a:pt x="24378" y="44864"/>
                      <a:pt x="24226" y="45016"/>
                    </a:cubicBezTo>
                    <a:cubicBezTo>
                      <a:pt x="23922" y="45411"/>
                      <a:pt x="23618" y="45776"/>
                      <a:pt x="23162" y="46019"/>
                    </a:cubicBezTo>
                    <a:cubicBezTo>
                      <a:pt x="23010" y="46050"/>
                      <a:pt x="22919" y="46171"/>
                      <a:pt x="22797" y="46263"/>
                    </a:cubicBezTo>
                    <a:cubicBezTo>
                      <a:pt x="22554" y="46536"/>
                      <a:pt x="22250" y="46658"/>
                      <a:pt x="21946" y="46779"/>
                    </a:cubicBezTo>
                    <a:cubicBezTo>
                      <a:pt x="21764" y="46840"/>
                      <a:pt x="21551" y="46962"/>
                      <a:pt x="21338" y="47022"/>
                    </a:cubicBezTo>
                    <a:cubicBezTo>
                      <a:pt x="20578" y="47296"/>
                      <a:pt x="19818" y="47600"/>
                      <a:pt x="19028" y="47843"/>
                    </a:cubicBezTo>
                    <a:cubicBezTo>
                      <a:pt x="18927" y="47866"/>
                      <a:pt x="18822" y="47871"/>
                      <a:pt x="18717" y="47871"/>
                    </a:cubicBezTo>
                    <a:cubicBezTo>
                      <a:pt x="18602" y="47871"/>
                      <a:pt x="18488" y="47864"/>
                      <a:pt x="18381" y="47864"/>
                    </a:cubicBezTo>
                    <a:cubicBezTo>
                      <a:pt x="18321" y="47864"/>
                      <a:pt x="18262" y="47867"/>
                      <a:pt x="18207" y="47874"/>
                    </a:cubicBezTo>
                    <a:cubicBezTo>
                      <a:pt x="17630" y="47965"/>
                      <a:pt x="17022" y="48026"/>
                      <a:pt x="16414" y="48056"/>
                    </a:cubicBezTo>
                    <a:cubicBezTo>
                      <a:pt x="16387" y="48065"/>
                      <a:pt x="16361" y="48068"/>
                      <a:pt x="16334" y="48068"/>
                    </a:cubicBezTo>
                    <a:cubicBezTo>
                      <a:pt x="16269" y="48068"/>
                      <a:pt x="16205" y="48047"/>
                      <a:pt x="16140" y="48026"/>
                    </a:cubicBezTo>
                    <a:cubicBezTo>
                      <a:pt x="15684" y="47904"/>
                      <a:pt x="15259" y="47752"/>
                      <a:pt x="14803" y="47722"/>
                    </a:cubicBezTo>
                    <a:cubicBezTo>
                      <a:pt x="14560" y="47722"/>
                      <a:pt x="14286" y="47630"/>
                      <a:pt x="14043" y="47539"/>
                    </a:cubicBezTo>
                    <a:cubicBezTo>
                      <a:pt x="13678" y="47296"/>
                      <a:pt x="13344" y="47083"/>
                      <a:pt x="12918" y="46962"/>
                    </a:cubicBezTo>
                    <a:cubicBezTo>
                      <a:pt x="12645" y="46870"/>
                      <a:pt x="12462" y="46719"/>
                      <a:pt x="12219" y="46567"/>
                    </a:cubicBezTo>
                    <a:cubicBezTo>
                      <a:pt x="11581" y="46080"/>
                      <a:pt x="11064" y="45503"/>
                      <a:pt x="10335" y="45138"/>
                    </a:cubicBezTo>
                    <a:cubicBezTo>
                      <a:pt x="10213" y="45108"/>
                      <a:pt x="10061" y="44956"/>
                      <a:pt x="10031" y="44804"/>
                    </a:cubicBezTo>
                    <a:cubicBezTo>
                      <a:pt x="9848" y="44074"/>
                      <a:pt x="9149" y="43801"/>
                      <a:pt x="8724" y="43314"/>
                    </a:cubicBezTo>
                    <a:cubicBezTo>
                      <a:pt x="8207" y="43253"/>
                      <a:pt x="8055" y="42737"/>
                      <a:pt x="7782" y="42402"/>
                    </a:cubicBezTo>
                    <a:cubicBezTo>
                      <a:pt x="7478" y="42068"/>
                      <a:pt x="7265" y="41642"/>
                      <a:pt x="6961" y="41156"/>
                    </a:cubicBezTo>
                    <a:cubicBezTo>
                      <a:pt x="7022" y="40974"/>
                      <a:pt x="6870" y="40822"/>
                      <a:pt x="6718" y="40457"/>
                    </a:cubicBezTo>
                    <a:cubicBezTo>
                      <a:pt x="6292" y="40001"/>
                      <a:pt x="5897" y="39515"/>
                      <a:pt x="5684" y="38907"/>
                    </a:cubicBezTo>
                    <a:cubicBezTo>
                      <a:pt x="5471" y="38177"/>
                      <a:pt x="5076" y="37569"/>
                      <a:pt x="4712" y="36931"/>
                    </a:cubicBezTo>
                    <a:cubicBezTo>
                      <a:pt x="4316" y="36262"/>
                      <a:pt x="4104" y="35563"/>
                      <a:pt x="3830" y="34895"/>
                    </a:cubicBezTo>
                    <a:cubicBezTo>
                      <a:pt x="3800" y="34682"/>
                      <a:pt x="3709" y="34530"/>
                      <a:pt x="3648" y="34348"/>
                    </a:cubicBezTo>
                    <a:cubicBezTo>
                      <a:pt x="3465" y="33922"/>
                      <a:pt x="3222" y="33557"/>
                      <a:pt x="3101" y="33132"/>
                    </a:cubicBezTo>
                    <a:cubicBezTo>
                      <a:pt x="2918" y="32402"/>
                      <a:pt x="2766" y="31642"/>
                      <a:pt x="2584" y="30943"/>
                    </a:cubicBezTo>
                    <a:lnTo>
                      <a:pt x="2128" y="29211"/>
                    </a:lnTo>
                    <a:cubicBezTo>
                      <a:pt x="2098" y="29119"/>
                      <a:pt x="2128" y="28998"/>
                      <a:pt x="2128" y="28876"/>
                    </a:cubicBezTo>
                    <a:cubicBezTo>
                      <a:pt x="2128" y="28755"/>
                      <a:pt x="2189" y="28603"/>
                      <a:pt x="2158" y="28542"/>
                    </a:cubicBezTo>
                    <a:cubicBezTo>
                      <a:pt x="2037" y="28147"/>
                      <a:pt x="2037" y="27782"/>
                      <a:pt x="2037" y="27357"/>
                    </a:cubicBezTo>
                    <a:cubicBezTo>
                      <a:pt x="2098" y="26597"/>
                      <a:pt x="1946" y="25806"/>
                      <a:pt x="1885" y="25046"/>
                    </a:cubicBezTo>
                    <a:lnTo>
                      <a:pt x="1885" y="24043"/>
                    </a:lnTo>
                    <a:lnTo>
                      <a:pt x="1885" y="21399"/>
                    </a:lnTo>
                    <a:cubicBezTo>
                      <a:pt x="1885" y="21277"/>
                      <a:pt x="1946" y="21217"/>
                      <a:pt x="1946" y="21095"/>
                    </a:cubicBezTo>
                    <a:cubicBezTo>
                      <a:pt x="1946" y="20852"/>
                      <a:pt x="1976" y="20669"/>
                      <a:pt x="1976" y="20457"/>
                    </a:cubicBezTo>
                    <a:cubicBezTo>
                      <a:pt x="2128" y="20062"/>
                      <a:pt x="2189" y="19636"/>
                      <a:pt x="2189" y="19241"/>
                    </a:cubicBezTo>
                    <a:cubicBezTo>
                      <a:pt x="2158" y="19028"/>
                      <a:pt x="2250" y="18846"/>
                      <a:pt x="2280" y="18663"/>
                    </a:cubicBezTo>
                    <a:cubicBezTo>
                      <a:pt x="2310" y="18481"/>
                      <a:pt x="2341" y="18238"/>
                      <a:pt x="2402" y="18055"/>
                    </a:cubicBezTo>
                    <a:cubicBezTo>
                      <a:pt x="2402" y="17903"/>
                      <a:pt x="2432" y="17721"/>
                      <a:pt x="2462" y="17569"/>
                    </a:cubicBezTo>
                    <a:cubicBezTo>
                      <a:pt x="2584" y="17113"/>
                      <a:pt x="2705" y="16688"/>
                      <a:pt x="2797" y="16262"/>
                    </a:cubicBezTo>
                    <a:cubicBezTo>
                      <a:pt x="2797" y="16201"/>
                      <a:pt x="2857" y="16110"/>
                      <a:pt x="2797" y="16049"/>
                    </a:cubicBezTo>
                    <a:cubicBezTo>
                      <a:pt x="2614" y="15745"/>
                      <a:pt x="2797" y="15472"/>
                      <a:pt x="2949" y="15289"/>
                    </a:cubicBezTo>
                    <a:cubicBezTo>
                      <a:pt x="3161" y="15046"/>
                      <a:pt x="3222" y="14773"/>
                      <a:pt x="3313" y="14469"/>
                    </a:cubicBezTo>
                    <a:cubicBezTo>
                      <a:pt x="3374" y="14256"/>
                      <a:pt x="3405" y="14013"/>
                      <a:pt x="3496" y="13800"/>
                    </a:cubicBezTo>
                    <a:cubicBezTo>
                      <a:pt x="3800" y="13040"/>
                      <a:pt x="4134" y="12311"/>
                      <a:pt x="4468" y="11581"/>
                    </a:cubicBezTo>
                    <a:cubicBezTo>
                      <a:pt x="4742" y="11064"/>
                      <a:pt x="5016" y="10517"/>
                      <a:pt x="5319" y="10031"/>
                    </a:cubicBezTo>
                    <a:cubicBezTo>
                      <a:pt x="5775" y="9271"/>
                      <a:pt x="6201" y="8450"/>
                      <a:pt x="6870" y="7843"/>
                    </a:cubicBezTo>
                    <a:cubicBezTo>
                      <a:pt x="7052" y="7691"/>
                      <a:pt x="7204" y="7447"/>
                      <a:pt x="7326" y="7235"/>
                    </a:cubicBezTo>
                    <a:cubicBezTo>
                      <a:pt x="7508" y="6961"/>
                      <a:pt x="7599" y="6657"/>
                      <a:pt x="7964" y="6566"/>
                    </a:cubicBezTo>
                    <a:cubicBezTo>
                      <a:pt x="8085" y="6536"/>
                      <a:pt x="8177" y="6353"/>
                      <a:pt x="8237" y="6232"/>
                    </a:cubicBezTo>
                    <a:cubicBezTo>
                      <a:pt x="8633" y="5745"/>
                      <a:pt x="8845" y="5168"/>
                      <a:pt x="9423" y="4864"/>
                    </a:cubicBezTo>
                    <a:cubicBezTo>
                      <a:pt x="9453" y="4864"/>
                      <a:pt x="9544" y="4803"/>
                      <a:pt x="9544" y="4742"/>
                    </a:cubicBezTo>
                    <a:cubicBezTo>
                      <a:pt x="9696" y="4256"/>
                      <a:pt x="10213" y="4104"/>
                      <a:pt x="10517" y="3770"/>
                    </a:cubicBezTo>
                    <a:cubicBezTo>
                      <a:pt x="10791" y="3466"/>
                      <a:pt x="11125" y="3283"/>
                      <a:pt x="11429" y="3010"/>
                    </a:cubicBezTo>
                    <a:cubicBezTo>
                      <a:pt x="11824" y="2706"/>
                      <a:pt x="12189" y="2311"/>
                      <a:pt x="12736" y="2250"/>
                    </a:cubicBezTo>
                    <a:cubicBezTo>
                      <a:pt x="12797" y="2250"/>
                      <a:pt x="12827" y="2159"/>
                      <a:pt x="12918" y="2128"/>
                    </a:cubicBezTo>
                    <a:cubicBezTo>
                      <a:pt x="13131" y="2007"/>
                      <a:pt x="13374" y="1855"/>
                      <a:pt x="13587" y="1794"/>
                    </a:cubicBezTo>
                    <a:cubicBezTo>
                      <a:pt x="13982" y="1672"/>
                      <a:pt x="14347" y="1611"/>
                      <a:pt x="14742" y="1520"/>
                    </a:cubicBezTo>
                    <a:cubicBezTo>
                      <a:pt x="15107" y="1490"/>
                      <a:pt x="15502" y="1459"/>
                      <a:pt x="15867" y="1459"/>
                    </a:cubicBezTo>
                    <a:cubicBezTo>
                      <a:pt x="16080" y="1459"/>
                      <a:pt x="16292" y="1490"/>
                      <a:pt x="16475" y="1520"/>
                    </a:cubicBezTo>
                    <a:cubicBezTo>
                      <a:pt x="16779" y="1551"/>
                      <a:pt x="17143" y="1551"/>
                      <a:pt x="17447" y="1642"/>
                    </a:cubicBezTo>
                    <a:cubicBezTo>
                      <a:pt x="17903" y="1763"/>
                      <a:pt x="18359" y="1763"/>
                      <a:pt x="18815" y="1915"/>
                    </a:cubicBezTo>
                    <a:cubicBezTo>
                      <a:pt x="19423" y="2098"/>
                      <a:pt x="19940" y="2311"/>
                      <a:pt x="20517" y="2584"/>
                    </a:cubicBezTo>
                    <a:cubicBezTo>
                      <a:pt x="20973" y="2767"/>
                      <a:pt x="21399" y="2979"/>
                      <a:pt x="21885" y="3192"/>
                    </a:cubicBezTo>
                    <a:cubicBezTo>
                      <a:pt x="21916" y="3222"/>
                      <a:pt x="22037" y="3435"/>
                      <a:pt x="22189" y="3466"/>
                    </a:cubicBezTo>
                    <a:cubicBezTo>
                      <a:pt x="22554" y="3587"/>
                      <a:pt x="22767" y="3891"/>
                      <a:pt x="23071" y="4104"/>
                    </a:cubicBezTo>
                    <a:cubicBezTo>
                      <a:pt x="23101" y="4043"/>
                      <a:pt x="23162" y="3952"/>
                      <a:pt x="23253" y="3830"/>
                    </a:cubicBezTo>
                    <a:cubicBezTo>
                      <a:pt x="23435" y="4043"/>
                      <a:pt x="23678" y="4195"/>
                      <a:pt x="23891" y="4377"/>
                    </a:cubicBezTo>
                    <a:cubicBezTo>
                      <a:pt x="23739" y="4438"/>
                      <a:pt x="23678" y="4499"/>
                      <a:pt x="23618" y="4499"/>
                    </a:cubicBezTo>
                    <a:cubicBezTo>
                      <a:pt x="24013" y="4681"/>
                      <a:pt x="24378" y="4864"/>
                      <a:pt x="24742" y="5046"/>
                    </a:cubicBezTo>
                    <a:cubicBezTo>
                      <a:pt x="24651" y="5168"/>
                      <a:pt x="24651" y="5259"/>
                      <a:pt x="24621" y="5320"/>
                    </a:cubicBezTo>
                    <a:cubicBezTo>
                      <a:pt x="24742" y="5289"/>
                      <a:pt x="24834" y="5259"/>
                      <a:pt x="24925" y="5259"/>
                    </a:cubicBezTo>
                    <a:cubicBezTo>
                      <a:pt x="25502" y="5928"/>
                      <a:pt x="25958" y="6627"/>
                      <a:pt x="26171" y="7447"/>
                    </a:cubicBezTo>
                    <a:cubicBezTo>
                      <a:pt x="26475" y="7113"/>
                      <a:pt x="26445" y="6840"/>
                      <a:pt x="25897" y="6171"/>
                    </a:cubicBezTo>
                    <a:cubicBezTo>
                      <a:pt x="25897" y="6019"/>
                      <a:pt x="25958" y="5867"/>
                      <a:pt x="25958" y="5654"/>
                    </a:cubicBezTo>
                    <a:cubicBezTo>
                      <a:pt x="25533" y="5168"/>
                      <a:pt x="25259" y="4590"/>
                      <a:pt x="24742" y="4225"/>
                    </a:cubicBezTo>
                    <a:cubicBezTo>
                      <a:pt x="24499" y="4074"/>
                      <a:pt x="24347" y="3830"/>
                      <a:pt x="24134" y="3648"/>
                    </a:cubicBezTo>
                    <a:cubicBezTo>
                      <a:pt x="23922" y="3496"/>
                      <a:pt x="23739" y="3314"/>
                      <a:pt x="23527" y="3162"/>
                    </a:cubicBezTo>
                    <a:cubicBezTo>
                      <a:pt x="23283" y="3010"/>
                      <a:pt x="23010" y="2888"/>
                      <a:pt x="22827" y="2706"/>
                    </a:cubicBezTo>
                    <a:cubicBezTo>
                      <a:pt x="22402" y="2371"/>
                      <a:pt x="22068" y="1946"/>
                      <a:pt x="21490" y="1763"/>
                    </a:cubicBezTo>
                    <a:cubicBezTo>
                      <a:pt x="20700" y="1459"/>
                      <a:pt x="19970" y="943"/>
                      <a:pt x="19180" y="578"/>
                    </a:cubicBezTo>
                    <a:cubicBezTo>
                      <a:pt x="18906" y="456"/>
                      <a:pt x="18663" y="304"/>
                      <a:pt x="18390" y="304"/>
                    </a:cubicBezTo>
                    <a:cubicBezTo>
                      <a:pt x="18336" y="307"/>
                      <a:pt x="18283" y="308"/>
                      <a:pt x="18230" y="308"/>
                    </a:cubicBezTo>
                    <a:cubicBezTo>
                      <a:pt x="17597" y="308"/>
                      <a:pt x="17034" y="152"/>
                      <a:pt x="16444" y="152"/>
                    </a:cubicBezTo>
                    <a:cubicBezTo>
                      <a:pt x="15715" y="152"/>
                      <a:pt x="15046" y="31"/>
                      <a:pt x="14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54"/>
              <p:cNvSpPr/>
              <p:nvPr/>
            </p:nvSpPr>
            <p:spPr>
              <a:xfrm>
                <a:off x="1602763" y="2631113"/>
                <a:ext cx="2521350" cy="1169825"/>
              </a:xfrm>
              <a:custGeom>
                <a:avLst/>
                <a:gdLst/>
                <a:ahLst/>
                <a:cxnLst/>
                <a:rect l="l" t="t" r="r" b="b"/>
                <a:pathLst>
                  <a:path w="100854" h="46793" extrusionOk="0">
                    <a:moveTo>
                      <a:pt x="100579" y="0"/>
                    </a:moveTo>
                    <a:cubicBezTo>
                      <a:pt x="100277" y="514"/>
                      <a:pt x="100005" y="1028"/>
                      <a:pt x="99674" y="1571"/>
                    </a:cubicBezTo>
                    <a:lnTo>
                      <a:pt x="99674" y="1571"/>
                    </a:lnTo>
                    <a:cubicBezTo>
                      <a:pt x="99673" y="1570"/>
                      <a:pt x="99672" y="1569"/>
                      <a:pt x="99669" y="1569"/>
                    </a:cubicBezTo>
                    <a:cubicBezTo>
                      <a:pt x="99651" y="1569"/>
                      <a:pt x="99591" y="1597"/>
                      <a:pt x="99546" y="1642"/>
                    </a:cubicBezTo>
                    <a:cubicBezTo>
                      <a:pt x="98999" y="2402"/>
                      <a:pt x="98239" y="2888"/>
                      <a:pt x="97418" y="3314"/>
                    </a:cubicBezTo>
                    <a:cubicBezTo>
                      <a:pt x="96810" y="3617"/>
                      <a:pt x="96263" y="3921"/>
                      <a:pt x="95595" y="4104"/>
                    </a:cubicBezTo>
                    <a:cubicBezTo>
                      <a:pt x="94683" y="4408"/>
                      <a:pt x="93740" y="4529"/>
                      <a:pt x="92768" y="4529"/>
                    </a:cubicBezTo>
                    <a:cubicBezTo>
                      <a:pt x="91795" y="4529"/>
                      <a:pt x="90883" y="4529"/>
                      <a:pt x="89971" y="4347"/>
                    </a:cubicBezTo>
                    <a:cubicBezTo>
                      <a:pt x="89728" y="4286"/>
                      <a:pt x="89424" y="4195"/>
                      <a:pt x="89151" y="4134"/>
                    </a:cubicBezTo>
                    <a:cubicBezTo>
                      <a:pt x="88391" y="3982"/>
                      <a:pt x="87661" y="3921"/>
                      <a:pt x="86932" y="3709"/>
                    </a:cubicBezTo>
                    <a:cubicBezTo>
                      <a:pt x="86142" y="3496"/>
                      <a:pt x="85382" y="3496"/>
                      <a:pt x="84591" y="3374"/>
                    </a:cubicBezTo>
                    <a:cubicBezTo>
                      <a:pt x="84450" y="3364"/>
                      <a:pt x="84304" y="3361"/>
                      <a:pt x="84158" y="3361"/>
                    </a:cubicBezTo>
                    <a:cubicBezTo>
                      <a:pt x="83865" y="3361"/>
                      <a:pt x="83568" y="3374"/>
                      <a:pt x="83284" y="3374"/>
                    </a:cubicBezTo>
                    <a:cubicBezTo>
                      <a:pt x="82889" y="3344"/>
                      <a:pt x="82464" y="3344"/>
                      <a:pt x="82038" y="3344"/>
                    </a:cubicBezTo>
                    <a:cubicBezTo>
                      <a:pt x="81400" y="3344"/>
                      <a:pt x="80792" y="3405"/>
                      <a:pt x="80154" y="3526"/>
                    </a:cubicBezTo>
                    <a:cubicBezTo>
                      <a:pt x="79029" y="3769"/>
                      <a:pt x="78026" y="4134"/>
                      <a:pt x="77114" y="4803"/>
                    </a:cubicBezTo>
                    <a:cubicBezTo>
                      <a:pt x="76506" y="5289"/>
                      <a:pt x="75807" y="5715"/>
                      <a:pt x="75229" y="6232"/>
                    </a:cubicBezTo>
                    <a:cubicBezTo>
                      <a:pt x="74257" y="7113"/>
                      <a:pt x="73375" y="8086"/>
                      <a:pt x="72646" y="9210"/>
                    </a:cubicBezTo>
                    <a:cubicBezTo>
                      <a:pt x="72281" y="9727"/>
                      <a:pt x="71886" y="10305"/>
                      <a:pt x="71552" y="10882"/>
                    </a:cubicBezTo>
                    <a:cubicBezTo>
                      <a:pt x="71126" y="11551"/>
                      <a:pt x="70731" y="12280"/>
                      <a:pt x="70336" y="13010"/>
                    </a:cubicBezTo>
                    <a:cubicBezTo>
                      <a:pt x="70001" y="13648"/>
                      <a:pt x="69758" y="14317"/>
                      <a:pt x="69515" y="15016"/>
                    </a:cubicBezTo>
                    <a:cubicBezTo>
                      <a:pt x="69272" y="15533"/>
                      <a:pt x="68998" y="16080"/>
                      <a:pt x="68846" y="16596"/>
                    </a:cubicBezTo>
                    <a:cubicBezTo>
                      <a:pt x="68482" y="17934"/>
                      <a:pt x="67995" y="19241"/>
                      <a:pt x="67266" y="20396"/>
                    </a:cubicBezTo>
                    <a:cubicBezTo>
                      <a:pt x="66974" y="20901"/>
                      <a:pt x="66612" y="21336"/>
                      <a:pt x="65997" y="21336"/>
                    </a:cubicBezTo>
                    <a:cubicBezTo>
                      <a:pt x="65909" y="21336"/>
                      <a:pt x="65815" y="21327"/>
                      <a:pt x="65716" y="21308"/>
                    </a:cubicBezTo>
                    <a:cubicBezTo>
                      <a:pt x="65564" y="21277"/>
                      <a:pt x="65412" y="21277"/>
                      <a:pt x="65260" y="21186"/>
                    </a:cubicBezTo>
                    <a:cubicBezTo>
                      <a:pt x="64561" y="20943"/>
                      <a:pt x="63831" y="20761"/>
                      <a:pt x="63223" y="20365"/>
                    </a:cubicBezTo>
                    <a:cubicBezTo>
                      <a:pt x="62706" y="20061"/>
                      <a:pt x="62251" y="19636"/>
                      <a:pt x="61703" y="19271"/>
                    </a:cubicBezTo>
                    <a:cubicBezTo>
                      <a:pt x="61187" y="18876"/>
                      <a:pt x="60761" y="18420"/>
                      <a:pt x="60305" y="17964"/>
                    </a:cubicBezTo>
                    <a:cubicBezTo>
                      <a:pt x="59849" y="17508"/>
                      <a:pt x="59393" y="17022"/>
                      <a:pt x="58907" y="16566"/>
                    </a:cubicBezTo>
                    <a:cubicBezTo>
                      <a:pt x="58603" y="16292"/>
                      <a:pt x="58238" y="16049"/>
                      <a:pt x="57934" y="15776"/>
                    </a:cubicBezTo>
                    <a:cubicBezTo>
                      <a:pt x="57782" y="15624"/>
                      <a:pt x="57661" y="15441"/>
                      <a:pt x="57509" y="15289"/>
                    </a:cubicBezTo>
                    <a:cubicBezTo>
                      <a:pt x="56901" y="14742"/>
                      <a:pt x="56293" y="14286"/>
                      <a:pt x="55685" y="13800"/>
                    </a:cubicBezTo>
                    <a:cubicBezTo>
                      <a:pt x="55290" y="13466"/>
                      <a:pt x="54895" y="13162"/>
                      <a:pt x="54500" y="12797"/>
                    </a:cubicBezTo>
                    <a:cubicBezTo>
                      <a:pt x="54165" y="12463"/>
                      <a:pt x="53770" y="12280"/>
                      <a:pt x="53314" y="12128"/>
                    </a:cubicBezTo>
                    <a:cubicBezTo>
                      <a:pt x="52949" y="12007"/>
                      <a:pt x="52554" y="11885"/>
                      <a:pt x="52220" y="11642"/>
                    </a:cubicBezTo>
                    <a:cubicBezTo>
                      <a:pt x="51703" y="11247"/>
                      <a:pt x="51126" y="10973"/>
                      <a:pt x="50518" y="10760"/>
                    </a:cubicBezTo>
                    <a:cubicBezTo>
                      <a:pt x="49727" y="10456"/>
                      <a:pt x="48876" y="10396"/>
                      <a:pt x="48086" y="10335"/>
                    </a:cubicBezTo>
                    <a:cubicBezTo>
                      <a:pt x="47953" y="10329"/>
                      <a:pt x="47820" y="10327"/>
                      <a:pt x="47688" y="10327"/>
                    </a:cubicBezTo>
                    <a:cubicBezTo>
                      <a:pt x="47130" y="10327"/>
                      <a:pt x="46585" y="10371"/>
                      <a:pt x="46019" y="10396"/>
                    </a:cubicBezTo>
                    <a:cubicBezTo>
                      <a:pt x="45979" y="10396"/>
                      <a:pt x="45925" y="10423"/>
                      <a:pt x="45875" y="10423"/>
                    </a:cubicBezTo>
                    <a:cubicBezTo>
                      <a:pt x="45850" y="10423"/>
                      <a:pt x="45827" y="10416"/>
                      <a:pt x="45806" y="10396"/>
                    </a:cubicBezTo>
                    <a:cubicBezTo>
                      <a:pt x="45575" y="10318"/>
                      <a:pt x="45339" y="10289"/>
                      <a:pt x="45102" y="10289"/>
                    </a:cubicBezTo>
                    <a:cubicBezTo>
                      <a:pt x="44687" y="10289"/>
                      <a:pt x="44268" y="10379"/>
                      <a:pt x="43861" y="10456"/>
                    </a:cubicBezTo>
                    <a:cubicBezTo>
                      <a:pt x="43284" y="10517"/>
                      <a:pt x="42736" y="10760"/>
                      <a:pt x="42159" y="10943"/>
                    </a:cubicBezTo>
                    <a:cubicBezTo>
                      <a:pt x="41885" y="11064"/>
                      <a:pt x="41612" y="11277"/>
                      <a:pt x="41308" y="11368"/>
                    </a:cubicBezTo>
                    <a:cubicBezTo>
                      <a:pt x="40548" y="11551"/>
                      <a:pt x="39910" y="11824"/>
                      <a:pt x="39271" y="12250"/>
                    </a:cubicBezTo>
                    <a:cubicBezTo>
                      <a:pt x="39180" y="12311"/>
                      <a:pt x="39089" y="12311"/>
                      <a:pt x="38998" y="12341"/>
                    </a:cubicBezTo>
                    <a:cubicBezTo>
                      <a:pt x="38724" y="12463"/>
                      <a:pt x="38481" y="12554"/>
                      <a:pt x="38238" y="12706"/>
                    </a:cubicBezTo>
                    <a:cubicBezTo>
                      <a:pt x="37508" y="13253"/>
                      <a:pt x="36870" y="13861"/>
                      <a:pt x="36201" y="14438"/>
                    </a:cubicBezTo>
                    <a:cubicBezTo>
                      <a:pt x="35989" y="14621"/>
                      <a:pt x="35776" y="14773"/>
                      <a:pt x="35593" y="14925"/>
                    </a:cubicBezTo>
                    <a:cubicBezTo>
                      <a:pt x="35183" y="15335"/>
                      <a:pt x="34773" y="15717"/>
                      <a:pt x="34445" y="15717"/>
                    </a:cubicBezTo>
                    <a:cubicBezTo>
                      <a:pt x="34432" y="15717"/>
                      <a:pt x="34420" y="15716"/>
                      <a:pt x="34408" y="15715"/>
                    </a:cubicBezTo>
                    <a:cubicBezTo>
                      <a:pt x="34256" y="15867"/>
                      <a:pt x="34074" y="16019"/>
                      <a:pt x="33922" y="16171"/>
                    </a:cubicBezTo>
                    <a:cubicBezTo>
                      <a:pt x="33557" y="16475"/>
                      <a:pt x="33405" y="16870"/>
                      <a:pt x="33192" y="17204"/>
                    </a:cubicBezTo>
                    <a:cubicBezTo>
                      <a:pt x="32888" y="17691"/>
                      <a:pt x="32493" y="18147"/>
                      <a:pt x="32189" y="18603"/>
                    </a:cubicBezTo>
                    <a:cubicBezTo>
                      <a:pt x="31824" y="19210"/>
                      <a:pt x="31338" y="19818"/>
                      <a:pt x="31065" y="20487"/>
                    </a:cubicBezTo>
                    <a:cubicBezTo>
                      <a:pt x="30791" y="21186"/>
                      <a:pt x="30335" y="21794"/>
                      <a:pt x="29970" y="22463"/>
                    </a:cubicBezTo>
                    <a:cubicBezTo>
                      <a:pt x="29545" y="23162"/>
                      <a:pt x="29089" y="23831"/>
                      <a:pt x="28785" y="24621"/>
                    </a:cubicBezTo>
                    <a:cubicBezTo>
                      <a:pt x="28542" y="25259"/>
                      <a:pt x="28299" y="25897"/>
                      <a:pt x="27843" y="26475"/>
                    </a:cubicBezTo>
                    <a:cubicBezTo>
                      <a:pt x="27599" y="26749"/>
                      <a:pt x="27417" y="27113"/>
                      <a:pt x="27387" y="27478"/>
                    </a:cubicBezTo>
                    <a:cubicBezTo>
                      <a:pt x="27295" y="27995"/>
                      <a:pt x="27022" y="28390"/>
                      <a:pt x="26840" y="28846"/>
                    </a:cubicBezTo>
                    <a:cubicBezTo>
                      <a:pt x="26566" y="29515"/>
                      <a:pt x="26201" y="30153"/>
                      <a:pt x="26049" y="30882"/>
                    </a:cubicBezTo>
                    <a:cubicBezTo>
                      <a:pt x="25958" y="31186"/>
                      <a:pt x="25897" y="31521"/>
                      <a:pt x="25715" y="31794"/>
                    </a:cubicBezTo>
                    <a:cubicBezTo>
                      <a:pt x="25350" y="32281"/>
                      <a:pt x="25107" y="32797"/>
                      <a:pt x="24985" y="33344"/>
                    </a:cubicBezTo>
                    <a:cubicBezTo>
                      <a:pt x="24894" y="33709"/>
                      <a:pt x="24803" y="34074"/>
                      <a:pt x="24651" y="34408"/>
                    </a:cubicBezTo>
                    <a:cubicBezTo>
                      <a:pt x="24134" y="35411"/>
                      <a:pt x="24043" y="36536"/>
                      <a:pt x="23374" y="37448"/>
                    </a:cubicBezTo>
                    <a:cubicBezTo>
                      <a:pt x="23314" y="37569"/>
                      <a:pt x="23314" y="37752"/>
                      <a:pt x="23283" y="37873"/>
                    </a:cubicBezTo>
                    <a:cubicBezTo>
                      <a:pt x="23131" y="38299"/>
                      <a:pt x="22979" y="38755"/>
                      <a:pt x="22736" y="39120"/>
                    </a:cubicBezTo>
                    <a:cubicBezTo>
                      <a:pt x="22311" y="39849"/>
                      <a:pt x="21946" y="40579"/>
                      <a:pt x="21490" y="41308"/>
                    </a:cubicBezTo>
                    <a:cubicBezTo>
                      <a:pt x="21156" y="41825"/>
                      <a:pt x="20730" y="42281"/>
                      <a:pt x="20304" y="42737"/>
                    </a:cubicBezTo>
                    <a:cubicBezTo>
                      <a:pt x="19849" y="43223"/>
                      <a:pt x="19332" y="43618"/>
                      <a:pt x="18724" y="43892"/>
                    </a:cubicBezTo>
                    <a:cubicBezTo>
                      <a:pt x="18177" y="44135"/>
                      <a:pt x="17599" y="44348"/>
                      <a:pt x="17082" y="44560"/>
                    </a:cubicBezTo>
                    <a:cubicBezTo>
                      <a:pt x="16900" y="44652"/>
                      <a:pt x="16748" y="44712"/>
                      <a:pt x="16535" y="44743"/>
                    </a:cubicBezTo>
                    <a:cubicBezTo>
                      <a:pt x="16084" y="44829"/>
                      <a:pt x="15617" y="44915"/>
                      <a:pt x="15136" y="44915"/>
                    </a:cubicBezTo>
                    <a:cubicBezTo>
                      <a:pt x="14936" y="44915"/>
                      <a:pt x="14734" y="44900"/>
                      <a:pt x="14529" y="44864"/>
                    </a:cubicBezTo>
                    <a:cubicBezTo>
                      <a:pt x="14013" y="44743"/>
                      <a:pt x="13405" y="44743"/>
                      <a:pt x="12857" y="44591"/>
                    </a:cubicBezTo>
                    <a:cubicBezTo>
                      <a:pt x="11794" y="44287"/>
                      <a:pt x="10882" y="43740"/>
                      <a:pt x="10031" y="42980"/>
                    </a:cubicBezTo>
                    <a:cubicBezTo>
                      <a:pt x="9757" y="42706"/>
                      <a:pt x="9453" y="42402"/>
                      <a:pt x="9180" y="42098"/>
                    </a:cubicBezTo>
                    <a:cubicBezTo>
                      <a:pt x="8754" y="41673"/>
                      <a:pt x="8420" y="41186"/>
                      <a:pt x="7964" y="40852"/>
                    </a:cubicBezTo>
                    <a:cubicBezTo>
                      <a:pt x="7629" y="40579"/>
                      <a:pt x="7295" y="40275"/>
                      <a:pt x="7082" y="39940"/>
                    </a:cubicBezTo>
                    <a:cubicBezTo>
                      <a:pt x="6596" y="39180"/>
                      <a:pt x="6201" y="38329"/>
                      <a:pt x="5563" y="37691"/>
                    </a:cubicBezTo>
                    <a:cubicBezTo>
                      <a:pt x="5411" y="37539"/>
                      <a:pt x="5350" y="37357"/>
                      <a:pt x="5259" y="37205"/>
                    </a:cubicBezTo>
                    <a:cubicBezTo>
                      <a:pt x="4955" y="36536"/>
                      <a:pt x="4651" y="35898"/>
                      <a:pt x="4316" y="35259"/>
                    </a:cubicBezTo>
                    <a:cubicBezTo>
                      <a:pt x="3982" y="34651"/>
                      <a:pt x="3678" y="34074"/>
                      <a:pt x="3526" y="33405"/>
                    </a:cubicBezTo>
                    <a:cubicBezTo>
                      <a:pt x="3465" y="33192"/>
                      <a:pt x="3404" y="33040"/>
                      <a:pt x="3313" y="32888"/>
                    </a:cubicBezTo>
                    <a:cubicBezTo>
                      <a:pt x="3070" y="32250"/>
                      <a:pt x="2766" y="31612"/>
                      <a:pt x="2553" y="30913"/>
                    </a:cubicBezTo>
                    <a:cubicBezTo>
                      <a:pt x="2189" y="29636"/>
                      <a:pt x="1854" y="28299"/>
                      <a:pt x="1793" y="26961"/>
                    </a:cubicBezTo>
                    <a:cubicBezTo>
                      <a:pt x="1733" y="25897"/>
                      <a:pt x="1550" y="24803"/>
                      <a:pt x="1641" y="23739"/>
                    </a:cubicBezTo>
                    <a:cubicBezTo>
                      <a:pt x="1702" y="23618"/>
                      <a:pt x="1702" y="23466"/>
                      <a:pt x="1641" y="23314"/>
                    </a:cubicBezTo>
                    <a:cubicBezTo>
                      <a:pt x="1489" y="22402"/>
                      <a:pt x="1581" y="21460"/>
                      <a:pt x="1641" y="20548"/>
                    </a:cubicBezTo>
                    <a:cubicBezTo>
                      <a:pt x="1733" y="20092"/>
                      <a:pt x="1793" y="19606"/>
                      <a:pt x="1885" y="19119"/>
                    </a:cubicBezTo>
                    <a:cubicBezTo>
                      <a:pt x="1945" y="18542"/>
                      <a:pt x="1945" y="17934"/>
                      <a:pt x="2097" y="17356"/>
                    </a:cubicBezTo>
                    <a:cubicBezTo>
                      <a:pt x="2341" y="16536"/>
                      <a:pt x="2493" y="15624"/>
                      <a:pt x="2797" y="14773"/>
                    </a:cubicBezTo>
                    <a:cubicBezTo>
                      <a:pt x="3100" y="13952"/>
                      <a:pt x="3283" y="13101"/>
                      <a:pt x="3708" y="12341"/>
                    </a:cubicBezTo>
                    <a:cubicBezTo>
                      <a:pt x="4164" y="11551"/>
                      <a:pt x="4529" y="10700"/>
                      <a:pt x="4955" y="9909"/>
                    </a:cubicBezTo>
                    <a:cubicBezTo>
                      <a:pt x="5198" y="9545"/>
                      <a:pt x="5441" y="9149"/>
                      <a:pt x="5714" y="8815"/>
                    </a:cubicBezTo>
                    <a:cubicBezTo>
                      <a:pt x="6231" y="8116"/>
                      <a:pt x="6809" y="7508"/>
                      <a:pt x="7356" y="6839"/>
                    </a:cubicBezTo>
                    <a:cubicBezTo>
                      <a:pt x="7690" y="6383"/>
                      <a:pt x="7933" y="5836"/>
                      <a:pt x="8450" y="5532"/>
                    </a:cubicBezTo>
                    <a:cubicBezTo>
                      <a:pt x="8602" y="5472"/>
                      <a:pt x="8693" y="5320"/>
                      <a:pt x="8784" y="5198"/>
                    </a:cubicBezTo>
                    <a:cubicBezTo>
                      <a:pt x="8906" y="5046"/>
                      <a:pt x="9028" y="4833"/>
                      <a:pt x="9210" y="4712"/>
                    </a:cubicBezTo>
                    <a:cubicBezTo>
                      <a:pt x="9970" y="4165"/>
                      <a:pt x="10547" y="3405"/>
                      <a:pt x="11459" y="3101"/>
                    </a:cubicBezTo>
                    <a:cubicBezTo>
                      <a:pt x="11915" y="2949"/>
                      <a:pt x="12341" y="2706"/>
                      <a:pt x="12797" y="2645"/>
                    </a:cubicBezTo>
                    <a:cubicBezTo>
                      <a:pt x="13086" y="2628"/>
                      <a:pt x="13377" y="2619"/>
                      <a:pt x="13670" y="2619"/>
                    </a:cubicBezTo>
                    <a:cubicBezTo>
                      <a:pt x="14453" y="2619"/>
                      <a:pt x="15244" y="2689"/>
                      <a:pt x="16019" y="2888"/>
                    </a:cubicBezTo>
                    <a:cubicBezTo>
                      <a:pt x="16505" y="3010"/>
                      <a:pt x="16931" y="3253"/>
                      <a:pt x="17386" y="3496"/>
                    </a:cubicBezTo>
                    <a:cubicBezTo>
                      <a:pt x="18268" y="3921"/>
                      <a:pt x="19119" y="4408"/>
                      <a:pt x="19940" y="4985"/>
                    </a:cubicBezTo>
                    <a:cubicBezTo>
                      <a:pt x="20183" y="5168"/>
                      <a:pt x="20456" y="5380"/>
                      <a:pt x="20700" y="5624"/>
                    </a:cubicBezTo>
                    <a:cubicBezTo>
                      <a:pt x="21095" y="5988"/>
                      <a:pt x="21642" y="6383"/>
                      <a:pt x="21855" y="6961"/>
                    </a:cubicBezTo>
                    <a:cubicBezTo>
                      <a:pt x="21946" y="7113"/>
                      <a:pt x="22098" y="7265"/>
                      <a:pt x="22250" y="7447"/>
                    </a:cubicBezTo>
                    <a:cubicBezTo>
                      <a:pt x="22371" y="7265"/>
                      <a:pt x="22463" y="7143"/>
                      <a:pt x="22463" y="7022"/>
                    </a:cubicBezTo>
                    <a:cubicBezTo>
                      <a:pt x="22463" y="6687"/>
                      <a:pt x="22584" y="6292"/>
                      <a:pt x="22371" y="5988"/>
                    </a:cubicBezTo>
                    <a:cubicBezTo>
                      <a:pt x="22007" y="5593"/>
                      <a:pt x="21672" y="5168"/>
                      <a:pt x="21247" y="4833"/>
                    </a:cubicBezTo>
                    <a:cubicBezTo>
                      <a:pt x="20852" y="4438"/>
                      <a:pt x="20396" y="4165"/>
                      <a:pt x="19940" y="3830"/>
                    </a:cubicBezTo>
                    <a:cubicBezTo>
                      <a:pt x="19575" y="3557"/>
                      <a:pt x="19271" y="3253"/>
                      <a:pt x="18906" y="3070"/>
                    </a:cubicBezTo>
                    <a:cubicBezTo>
                      <a:pt x="18116" y="2645"/>
                      <a:pt x="17295" y="2280"/>
                      <a:pt x="16505" y="1885"/>
                    </a:cubicBezTo>
                    <a:cubicBezTo>
                      <a:pt x="16323" y="1824"/>
                      <a:pt x="16140" y="1794"/>
                      <a:pt x="15958" y="1703"/>
                    </a:cubicBezTo>
                    <a:cubicBezTo>
                      <a:pt x="15623" y="1520"/>
                      <a:pt x="15198" y="1429"/>
                      <a:pt x="14803" y="1429"/>
                    </a:cubicBezTo>
                    <a:cubicBezTo>
                      <a:pt x="14276" y="1429"/>
                      <a:pt x="13736" y="1456"/>
                      <a:pt x="13200" y="1456"/>
                    </a:cubicBezTo>
                    <a:cubicBezTo>
                      <a:pt x="12932" y="1456"/>
                      <a:pt x="12665" y="1449"/>
                      <a:pt x="12402" y="1429"/>
                    </a:cubicBezTo>
                    <a:cubicBezTo>
                      <a:pt x="11915" y="1429"/>
                      <a:pt x="11459" y="1551"/>
                      <a:pt x="11003" y="1794"/>
                    </a:cubicBezTo>
                    <a:cubicBezTo>
                      <a:pt x="10760" y="1885"/>
                      <a:pt x="10487" y="1976"/>
                      <a:pt x="10274" y="2128"/>
                    </a:cubicBezTo>
                    <a:cubicBezTo>
                      <a:pt x="9818" y="2462"/>
                      <a:pt x="9392" y="2858"/>
                      <a:pt x="8967" y="3222"/>
                    </a:cubicBezTo>
                    <a:cubicBezTo>
                      <a:pt x="8632" y="3496"/>
                      <a:pt x="8207" y="3769"/>
                      <a:pt x="7903" y="4104"/>
                    </a:cubicBezTo>
                    <a:cubicBezTo>
                      <a:pt x="7356" y="4742"/>
                      <a:pt x="6809" y="5380"/>
                      <a:pt x="6292" y="6049"/>
                    </a:cubicBezTo>
                    <a:cubicBezTo>
                      <a:pt x="6018" y="6353"/>
                      <a:pt x="5623" y="6596"/>
                      <a:pt x="5441" y="6991"/>
                    </a:cubicBezTo>
                    <a:cubicBezTo>
                      <a:pt x="5228" y="7447"/>
                      <a:pt x="4863" y="7751"/>
                      <a:pt x="4529" y="8116"/>
                    </a:cubicBezTo>
                    <a:lnTo>
                      <a:pt x="4195" y="8572"/>
                    </a:lnTo>
                    <a:cubicBezTo>
                      <a:pt x="3921" y="8967"/>
                      <a:pt x="3739" y="9423"/>
                      <a:pt x="3465" y="9757"/>
                    </a:cubicBezTo>
                    <a:cubicBezTo>
                      <a:pt x="2948" y="10396"/>
                      <a:pt x="2523" y="11125"/>
                      <a:pt x="2371" y="11976"/>
                    </a:cubicBezTo>
                    <a:cubicBezTo>
                      <a:pt x="2341" y="12067"/>
                      <a:pt x="2249" y="12159"/>
                      <a:pt x="2219" y="12280"/>
                    </a:cubicBezTo>
                    <a:cubicBezTo>
                      <a:pt x="2097" y="12584"/>
                      <a:pt x="1976" y="12827"/>
                      <a:pt x="1885" y="13131"/>
                    </a:cubicBezTo>
                    <a:cubicBezTo>
                      <a:pt x="1824" y="13344"/>
                      <a:pt x="1763" y="13496"/>
                      <a:pt x="1672" y="13678"/>
                    </a:cubicBezTo>
                    <a:cubicBezTo>
                      <a:pt x="1459" y="14317"/>
                      <a:pt x="1186" y="14955"/>
                      <a:pt x="973" y="15624"/>
                    </a:cubicBezTo>
                    <a:cubicBezTo>
                      <a:pt x="821" y="15988"/>
                      <a:pt x="821" y="16414"/>
                      <a:pt x="730" y="16779"/>
                    </a:cubicBezTo>
                    <a:cubicBezTo>
                      <a:pt x="456" y="17995"/>
                      <a:pt x="122" y="19210"/>
                      <a:pt x="243" y="20517"/>
                    </a:cubicBezTo>
                    <a:cubicBezTo>
                      <a:pt x="243" y="20639"/>
                      <a:pt x="213" y="20700"/>
                      <a:pt x="213" y="20821"/>
                    </a:cubicBezTo>
                    <a:cubicBezTo>
                      <a:pt x="152" y="21308"/>
                      <a:pt x="61" y="21794"/>
                      <a:pt x="61" y="22311"/>
                    </a:cubicBezTo>
                    <a:cubicBezTo>
                      <a:pt x="0" y="22919"/>
                      <a:pt x="91" y="23527"/>
                      <a:pt x="91" y="24135"/>
                    </a:cubicBezTo>
                    <a:cubicBezTo>
                      <a:pt x="91" y="24986"/>
                      <a:pt x="274" y="25897"/>
                      <a:pt x="122" y="26809"/>
                    </a:cubicBezTo>
                    <a:cubicBezTo>
                      <a:pt x="91" y="26901"/>
                      <a:pt x="122" y="26931"/>
                      <a:pt x="122" y="27022"/>
                    </a:cubicBezTo>
                    <a:cubicBezTo>
                      <a:pt x="213" y="27478"/>
                      <a:pt x="243" y="27873"/>
                      <a:pt x="304" y="28329"/>
                    </a:cubicBezTo>
                    <a:cubicBezTo>
                      <a:pt x="365" y="28542"/>
                      <a:pt x="395" y="28755"/>
                      <a:pt x="426" y="28937"/>
                    </a:cubicBezTo>
                    <a:cubicBezTo>
                      <a:pt x="547" y="29332"/>
                      <a:pt x="699" y="29758"/>
                      <a:pt x="821" y="30122"/>
                    </a:cubicBezTo>
                    <a:cubicBezTo>
                      <a:pt x="912" y="30548"/>
                      <a:pt x="973" y="30974"/>
                      <a:pt x="1064" y="31338"/>
                    </a:cubicBezTo>
                    <a:cubicBezTo>
                      <a:pt x="1155" y="31733"/>
                      <a:pt x="1277" y="32068"/>
                      <a:pt x="1368" y="32432"/>
                    </a:cubicBezTo>
                    <a:cubicBezTo>
                      <a:pt x="1489" y="32706"/>
                      <a:pt x="1611" y="33010"/>
                      <a:pt x="1672" y="33284"/>
                    </a:cubicBezTo>
                    <a:cubicBezTo>
                      <a:pt x="1733" y="33496"/>
                      <a:pt x="1793" y="33740"/>
                      <a:pt x="1885" y="33922"/>
                    </a:cubicBezTo>
                    <a:cubicBezTo>
                      <a:pt x="2037" y="34347"/>
                      <a:pt x="2249" y="34773"/>
                      <a:pt x="2432" y="35229"/>
                    </a:cubicBezTo>
                    <a:cubicBezTo>
                      <a:pt x="2553" y="35533"/>
                      <a:pt x="2553" y="35898"/>
                      <a:pt x="2736" y="36171"/>
                    </a:cubicBezTo>
                    <a:cubicBezTo>
                      <a:pt x="3161" y="36749"/>
                      <a:pt x="3404" y="37387"/>
                      <a:pt x="3739" y="37964"/>
                    </a:cubicBezTo>
                    <a:cubicBezTo>
                      <a:pt x="4195" y="38816"/>
                      <a:pt x="4772" y="39636"/>
                      <a:pt x="5319" y="40427"/>
                    </a:cubicBezTo>
                    <a:cubicBezTo>
                      <a:pt x="5897" y="41217"/>
                      <a:pt x="6505" y="42068"/>
                      <a:pt x="7234" y="42737"/>
                    </a:cubicBezTo>
                    <a:cubicBezTo>
                      <a:pt x="7538" y="43041"/>
                      <a:pt x="7873" y="43345"/>
                      <a:pt x="8146" y="43648"/>
                    </a:cubicBezTo>
                    <a:cubicBezTo>
                      <a:pt x="8754" y="44348"/>
                      <a:pt x="9514" y="44864"/>
                      <a:pt x="10274" y="45411"/>
                    </a:cubicBezTo>
                    <a:cubicBezTo>
                      <a:pt x="10943" y="45867"/>
                      <a:pt x="11642" y="46354"/>
                      <a:pt x="12462" y="46536"/>
                    </a:cubicBezTo>
                    <a:cubicBezTo>
                      <a:pt x="12888" y="46658"/>
                      <a:pt x="13283" y="46779"/>
                      <a:pt x="13678" y="46779"/>
                    </a:cubicBezTo>
                    <a:lnTo>
                      <a:pt x="16231" y="46779"/>
                    </a:lnTo>
                    <a:cubicBezTo>
                      <a:pt x="16312" y="46779"/>
                      <a:pt x="16407" y="46793"/>
                      <a:pt x="16497" y="46793"/>
                    </a:cubicBezTo>
                    <a:cubicBezTo>
                      <a:pt x="16542" y="46793"/>
                      <a:pt x="16586" y="46789"/>
                      <a:pt x="16627" y="46779"/>
                    </a:cubicBezTo>
                    <a:cubicBezTo>
                      <a:pt x="17082" y="46627"/>
                      <a:pt x="17538" y="46506"/>
                      <a:pt x="17994" y="46323"/>
                    </a:cubicBezTo>
                    <a:cubicBezTo>
                      <a:pt x="18602" y="46080"/>
                      <a:pt x="19271" y="45898"/>
                      <a:pt x="19818" y="45442"/>
                    </a:cubicBezTo>
                    <a:cubicBezTo>
                      <a:pt x="20122" y="45199"/>
                      <a:pt x="20426" y="44986"/>
                      <a:pt x="20669" y="44743"/>
                    </a:cubicBezTo>
                    <a:cubicBezTo>
                      <a:pt x="21277" y="44226"/>
                      <a:pt x="21885" y="43770"/>
                      <a:pt x="22402" y="43162"/>
                    </a:cubicBezTo>
                    <a:cubicBezTo>
                      <a:pt x="23101" y="42281"/>
                      <a:pt x="23557" y="41247"/>
                      <a:pt x="24013" y="40183"/>
                    </a:cubicBezTo>
                    <a:cubicBezTo>
                      <a:pt x="24256" y="39667"/>
                      <a:pt x="24438" y="39089"/>
                      <a:pt x="24742" y="38633"/>
                    </a:cubicBezTo>
                    <a:cubicBezTo>
                      <a:pt x="25046" y="38177"/>
                      <a:pt x="25168" y="37721"/>
                      <a:pt x="25289" y="37205"/>
                    </a:cubicBezTo>
                    <a:cubicBezTo>
                      <a:pt x="25320" y="36931"/>
                      <a:pt x="25472" y="36627"/>
                      <a:pt x="25624" y="36384"/>
                    </a:cubicBezTo>
                    <a:cubicBezTo>
                      <a:pt x="25928" y="35989"/>
                      <a:pt x="26110" y="35472"/>
                      <a:pt x="26171" y="34955"/>
                    </a:cubicBezTo>
                    <a:cubicBezTo>
                      <a:pt x="26201" y="34712"/>
                      <a:pt x="26201" y="34499"/>
                      <a:pt x="26323" y="34317"/>
                    </a:cubicBezTo>
                    <a:cubicBezTo>
                      <a:pt x="26779" y="33557"/>
                      <a:pt x="26840" y="32584"/>
                      <a:pt x="27387" y="31825"/>
                    </a:cubicBezTo>
                    <a:cubicBezTo>
                      <a:pt x="27417" y="31794"/>
                      <a:pt x="27387" y="31733"/>
                      <a:pt x="27417" y="31642"/>
                    </a:cubicBezTo>
                    <a:lnTo>
                      <a:pt x="27873" y="30518"/>
                    </a:lnTo>
                    <a:cubicBezTo>
                      <a:pt x="28177" y="29818"/>
                      <a:pt x="28511" y="29089"/>
                      <a:pt x="28663" y="28329"/>
                    </a:cubicBezTo>
                    <a:cubicBezTo>
                      <a:pt x="28694" y="28116"/>
                      <a:pt x="28815" y="27843"/>
                      <a:pt x="29058" y="27691"/>
                    </a:cubicBezTo>
                    <a:cubicBezTo>
                      <a:pt x="29241" y="27569"/>
                      <a:pt x="29302" y="27326"/>
                      <a:pt x="29423" y="27113"/>
                    </a:cubicBezTo>
                    <a:cubicBezTo>
                      <a:pt x="29484" y="26931"/>
                      <a:pt x="29575" y="26718"/>
                      <a:pt x="29636" y="26505"/>
                    </a:cubicBezTo>
                    <a:cubicBezTo>
                      <a:pt x="29909" y="25806"/>
                      <a:pt x="30487" y="25229"/>
                      <a:pt x="30609" y="24438"/>
                    </a:cubicBezTo>
                    <a:cubicBezTo>
                      <a:pt x="30609" y="24317"/>
                      <a:pt x="30669" y="24195"/>
                      <a:pt x="30761" y="24135"/>
                    </a:cubicBezTo>
                    <a:cubicBezTo>
                      <a:pt x="31125" y="23527"/>
                      <a:pt x="31520" y="22949"/>
                      <a:pt x="31885" y="22372"/>
                    </a:cubicBezTo>
                    <a:cubicBezTo>
                      <a:pt x="32037" y="22159"/>
                      <a:pt x="32189" y="21885"/>
                      <a:pt x="32280" y="21612"/>
                    </a:cubicBezTo>
                    <a:cubicBezTo>
                      <a:pt x="32493" y="20791"/>
                      <a:pt x="33010" y="20122"/>
                      <a:pt x="33557" y="19514"/>
                    </a:cubicBezTo>
                    <a:cubicBezTo>
                      <a:pt x="33861" y="19210"/>
                      <a:pt x="34165" y="18846"/>
                      <a:pt x="34286" y="18420"/>
                    </a:cubicBezTo>
                    <a:cubicBezTo>
                      <a:pt x="34408" y="17964"/>
                      <a:pt x="34682" y="17691"/>
                      <a:pt x="35046" y="17447"/>
                    </a:cubicBezTo>
                    <a:cubicBezTo>
                      <a:pt x="35290" y="17295"/>
                      <a:pt x="35502" y="17052"/>
                      <a:pt x="35685" y="16840"/>
                    </a:cubicBezTo>
                    <a:cubicBezTo>
                      <a:pt x="35928" y="16566"/>
                      <a:pt x="36110" y="16232"/>
                      <a:pt x="36414" y="16019"/>
                    </a:cubicBezTo>
                    <a:cubicBezTo>
                      <a:pt x="36900" y="15685"/>
                      <a:pt x="37296" y="15259"/>
                      <a:pt x="37721" y="14894"/>
                    </a:cubicBezTo>
                    <a:cubicBezTo>
                      <a:pt x="38086" y="14560"/>
                      <a:pt x="38481" y="14256"/>
                      <a:pt x="38876" y="13982"/>
                    </a:cubicBezTo>
                    <a:cubicBezTo>
                      <a:pt x="39180" y="13739"/>
                      <a:pt x="39575" y="13587"/>
                      <a:pt x="39910" y="13405"/>
                    </a:cubicBezTo>
                    <a:cubicBezTo>
                      <a:pt x="40396" y="13192"/>
                      <a:pt x="40882" y="12919"/>
                      <a:pt x="41429" y="12675"/>
                    </a:cubicBezTo>
                    <a:cubicBezTo>
                      <a:pt x="41764" y="12523"/>
                      <a:pt x="42159" y="12371"/>
                      <a:pt x="42615" y="12189"/>
                    </a:cubicBezTo>
                    <a:cubicBezTo>
                      <a:pt x="42640" y="12191"/>
                      <a:pt x="42665" y="12192"/>
                      <a:pt x="42690" y="12192"/>
                    </a:cubicBezTo>
                    <a:cubicBezTo>
                      <a:pt x="43008" y="12192"/>
                      <a:pt x="43374" y="12024"/>
                      <a:pt x="43740" y="11855"/>
                    </a:cubicBezTo>
                    <a:cubicBezTo>
                      <a:pt x="43966" y="11754"/>
                      <a:pt x="44193" y="11695"/>
                      <a:pt x="44402" y="11695"/>
                    </a:cubicBezTo>
                    <a:cubicBezTo>
                      <a:pt x="44445" y="11695"/>
                      <a:pt x="44488" y="11697"/>
                      <a:pt x="44530" y="11703"/>
                    </a:cubicBezTo>
                    <a:cubicBezTo>
                      <a:pt x="44841" y="11723"/>
                      <a:pt x="45181" y="11773"/>
                      <a:pt x="45510" y="11773"/>
                    </a:cubicBezTo>
                    <a:cubicBezTo>
                      <a:pt x="45663" y="11773"/>
                      <a:pt x="45814" y="11762"/>
                      <a:pt x="45958" y="11733"/>
                    </a:cubicBezTo>
                    <a:cubicBezTo>
                      <a:pt x="46267" y="11671"/>
                      <a:pt x="46565" y="11655"/>
                      <a:pt x="46862" y="11655"/>
                    </a:cubicBezTo>
                    <a:cubicBezTo>
                      <a:pt x="47208" y="11655"/>
                      <a:pt x="47552" y="11677"/>
                      <a:pt x="47906" y="11677"/>
                    </a:cubicBezTo>
                    <a:cubicBezTo>
                      <a:pt x="47995" y="11677"/>
                      <a:pt x="48086" y="11676"/>
                      <a:pt x="48177" y="11672"/>
                    </a:cubicBezTo>
                    <a:cubicBezTo>
                      <a:pt x="48268" y="11672"/>
                      <a:pt x="48329" y="11703"/>
                      <a:pt x="48420" y="11703"/>
                    </a:cubicBezTo>
                    <a:cubicBezTo>
                      <a:pt x="49180" y="11855"/>
                      <a:pt x="49910" y="12007"/>
                      <a:pt x="50670" y="12159"/>
                    </a:cubicBezTo>
                    <a:cubicBezTo>
                      <a:pt x="50791" y="12189"/>
                      <a:pt x="50943" y="12189"/>
                      <a:pt x="51004" y="12280"/>
                    </a:cubicBezTo>
                    <a:cubicBezTo>
                      <a:pt x="51308" y="12675"/>
                      <a:pt x="51794" y="12736"/>
                      <a:pt x="52220" y="12949"/>
                    </a:cubicBezTo>
                    <a:cubicBezTo>
                      <a:pt x="52858" y="13283"/>
                      <a:pt x="53497" y="13557"/>
                      <a:pt x="54013" y="14134"/>
                    </a:cubicBezTo>
                    <a:cubicBezTo>
                      <a:pt x="54317" y="14469"/>
                      <a:pt x="54712" y="14742"/>
                      <a:pt x="55108" y="15046"/>
                    </a:cubicBezTo>
                    <a:cubicBezTo>
                      <a:pt x="55624" y="15472"/>
                      <a:pt x="56171" y="15928"/>
                      <a:pt x="56688" y="16384"/>
                    </a:cubicBezTo>
                    <a:cubicBezTo>
                      <a:pt x="56992" y="16627"/>
                      <a:pt x="57235" y="16992"/>
                      <a:pt x="57539" y="17295"/>
                    </a:cubicBezTo>
                    <a:cubicBezTo>
                      <a:pt x="58573" y="18268"/>
                      <a:pt x="59576" y="19271"/>
                      <a:pt x="60640" y="20213"/>
                    </a:cubicBezTo>
                    <a:cubicBezTo>
                      <a:pt x="60883" y="20426"/>
                      <a:pt x="61187" y="20639"/>
                      <a:pt x="61491" y="20852"/>
                    </a:cubicBezTo>
                    <a:cubicBezTo>
                      <a:pt x="61612" y="20943"/>
                      <a:pt x="61673" y="21095"/>
                      <a:pt x="61795" y="21156"/>
                    </a:cubicBezTo>
                    <a:cubicBezTo>
                      <a:pt x="62159" y="21399"/>
                      <a:pt x="62554" y="21581"/>
                      <a:pt x="62919" y="21764"/>
                    </a:cubicBezTo>
                    <a:cubicBezTo>
                      <a:pt x="63679" y="22098"/>
                      <a:pt x="64439" y="22402"/>
                      <a:pt x="65199" y="22706"/>
                    </a:cubicBezTo>
                    <a:cubicBezTo>
                      <a:pt x="65424" y="22781"/>
                      <a:pt x="65649" y="22835"/>
                      <a:pt x="65874" y="22835"/>
                    </a:cubicBezTo>
                    <a:cubicBezTo>
                      <a:pt x="65923" y="22835"/>
                      <a:pt x="65971" y="22833"/>
                      <a:pt x="66020" y="22827"/>
                    </a:cubicBezTo>
                    <a:cubicBezTo>
                      <a:pt x="66506" y="22767"/>
                      <a:pt x="66962" y="22645"/>
                      <a:pt x="67418" y="22524"/>
                    </a:cubicBezTo>
                    <a:cubicBezTo>
                      <a:pt x="67327" y="22463"/>
                      <a:pt x="67266" y="22341"/>
                      <a:pt x="67175" y="22250"/>
                    </a:cubicBezTo>
                    <a:cubicBezTo>
                      <a:pt x="67387" y="22189"/>
                      <a:pt x="67600" y="22068"/>
                      <a:pt x="67874" y="21916"/>
                    </a:cubicBezTo>
                    <a:cubicBezTo>
                      <a:pt x="67935" y="21764"/>
                      <a:pt x="68086" y="21551"/>
                      <a:pt x="68208" y="21277"/>
                    </a:cubicBezTo>
                    <a:cubicBezTo>
                      <a:pt x="68390" y="20852"/>
                      <a:pt x="68755" y="20487"/>
                      <a:pt x="68846" y="20001"/>
                    </a:cubicBezTo>
                    <a:cubicBezTo>
                      <a:pt x="68907" y="19758"/>
                      <a:pt x="68938" y="19575"/>
                      <a:pt x="68998" y="19362"/>
                    </a:cubicBezTo>
                    <a:cubicBezTo>
                      <a:pt x="69211" y="18876"/>
                      <a:pt x="69424" y="18390"/>
                      <a:pt x="69606" y="17843"/>
                    </a:cubicBezTo>
                    <a:cubicBezTo>
                      <a:pt x="69697" y="17630"/>
                      <a:pt x="69728" y="17356"/>
                      <a:pt x="69819" y="17083"/>
                    </a:cubicBezTo>
                    <a:cubicBezTo>
                      <a:pt x="69880" y="16809"/>
                      <a:pt x="69910" y="16444"/>
                      <a:pt x="70032" y="16201"/>
                    </a:cubicBezTo>
                    <a:cubicBezTo>
                      <a:pt x="70336" y="15502"/>
                      <a:pt x="70518" y="14742"/>
                      <a:pt x="70913" y="14104"/>
                    </a:cubicBezTo>
                    <a:cubicBezTo>
                      <a:pt x="71096" y="13800"/>
                      <a:pt x="71187" y="13374"/>
                      <a:pt x="71278" y="13010"/>
                    </a:cubicBezTo>
                    <a:cubicBezTo>
                      <a:pt x="71491" y="12767"/>
                      <a:pt x="71643" y="12493"/>
                      <a:pt x="71734" y="12250"/>
                    </a:cubicBezTo>
                    <a:cubicBezTo>
                      <a:pt x="71856" y="12007"/>
                      <a:pt x="71886" y="11733"/>
                      <a:pt x="72038" y="11581"/>
                    </a:cubicBezTo>
                    <a:cubicBezTo>
                      <a:pt x="72433" y="11186"/>
                      <a:pt x="72798" y="10730"/>
                      <a:pt x="73011" y="10153"/>
                    </a:cubicBezTo>
                    <a:cubicBezTo>
                      <a:pt x="73041" y="10001"/>
                      <a:pt x="73163" y="9879"/>
                      <a:pt x="73223" y="9757"/>
                    </a:cubicBezTo>
                    <a:cubicBezTo>
                      <a:pt x="73527" y="9423"/>
                      <a:pt x="73862" y="9089"/>
                      <a:pt x="74105" y="8694"/>
                    </a:cubicBezTo>
                    <a:cubicBezTo>
                      <a:pt x="74682" y="7782"/>
                      <a:pt x="75442" y="7022"/>
                      <a:pt x="76233" y="6323"/>
                    </a:cubicBezTo>
                    <a:cubicBezTo>
                      <a:pt x="76536" y="6049"/>
                      <a:pt x="76749" y="5806"/>
                      <a:pt x="77053" y="5593"/>
                    </a:cubicBezTo>
                    <a:cubicBezTo>
                      <a:pt x="77296" y="5441"/>
                      <a:pt x="77570" y="5411"/>
                      <a:pt x="77722" y="5198"/>
                    </a:cubicBezTo>
                    <a:cubicBezTo>
                      <a:pt x="77874" y="5016"/>
                      <a:pt x="78056" y="4955"/>
                      <a:pt x="78239" y="4833"/>
                    </a:cubicBezTo>
                    <a:cubicBezTo>
                      <a:pt x="78847" y="4529"/>
                      <a:pt x="79485" y="4286"/>
                      <a:pt x="80184" y="4195"/>
                    </a:cubicBezTo>
                    <a:cubicBezTo>
                      <a:pt x="80761" y="4073"/>
                      <a:pt x="81309" y="3982"/>
                      <a:pt x="81886" y="3982"/>
                    </a:cubicBezTo>
                    <a:cubicBezTo>
                      <a:pt x="82524" y="3982"/>
                      <a:pt x="83132" y="4043"/>
                      <a:pt x="83801" y="4043"/>
                    </a:cubicBezTo>
                    <a:lnTo>
                      <a:pt x="84500" y="4043"/>
                    </a:lnTo>
                    <a:cubicBezTo>
                      <a:pt x="84956" y="4073"/>
                      <a:pt x="85382" y="4073"/>
                      <a:pt x="85838" y="4104"/>
                    </a:cubicBezTo>
                    <a:cubicBezTo>
                      <a:pt x="86111" y="4104"/>
                      <a:pt x="86385" y="4134"/>
                      <a:pt x="86628" y="4225"/>
                    </a:cubicBezTo>
                    <a:cubicBezTo>
                      <a:pt x="86901" y="4286"/>
                      <a:pt x="87205" y="4408"/>
                      <a:pt x="87479" y="4499"/>
                    </a:cubicBezTo>
                    <a:cubicBezTo>
                      <a:pt x="88117" y="4651"/>
                      <a:pt x="88816" y="4742"/>
                      <a:pt x="89455" y="4955"/>
                    </a:cubicBezTo>
                    <a:cubicBezTo>
                      <a:pt x="90245" y="5198"/>
                      <a:pt x="91005" y="5228"/>
                      <a:pt x="91795" y="5289"/>
                    </a:cubicBezTo>
                    <a:cubicBezTo>
                      <a:pt x="91844" y="5292"/>
                      <a:pt x="91893" y="5293"/>
                      <a:pt x="91942" y="5293"/>
                    </a:cubicBezTo>
                    <a:cubicBezTo>
                      <a:pt x="92270" y="5293"/>
                      <a:pt x="92597" y="5245"/>
                      <a:pt x="92924" y="5245"/>
                    </a:cubicBezTo>
                    <a:cubicBezTo>
                      <a:pt x="93156" y="5245"/>
                      <a:pt x="93387" y="5269"/>
                      <a:pt x="93619" y="5350"/>
                    </a:cubicBezTo>
                    <a:cubicBezTo>
                      <a:pt x="93663" y="5359"/>
                      <a:pt x="93713" y="5363"/>
                      <a:pt x="93765" y="5363"/>
                    </a:cubicBezTo>
                    <a:cubicBezTo>
                      <a:pt x="93890" y="5363"/>
                      <a:pt x="94028" y="5341"/>
                      <a:pt x="94136" y="5320"/>
                    </a:cubicBezTo>
                    <a:cubicBezTo>
                      <a:pt x="94895" y="5107"/>
                      <a:pt x="95686" y="4925"/>
                      <a:pt x="96354" y="4590"/>
                    </a:cubicBezTo>
                    <a:cubicBezTo>
                      <a:pt x="97206" y="4195"/>
                      <a:pt x="98087" y="3769"/>
                      <a:pt x="98877" y="3192"/>
                    </a:cubicBezTo>
                    <a:cubicBezTo>
                      <a:pt x="99607" y="2645"/>
                      <a:pt x="100124" y="1976"/>
                      <a:pt x="100610" y="1247"/>
                    </a:cubicBezTo>
                    <a:cubicBezTo>
                      <a:pt x="100853" y="882"/>
                      <a:pt x="100823" y="304"/>
                      <a:pt x="1005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54"/>
              <p:cNvSpPr/>
              <p:nvPr/>
            </p:nvSpPr>
            <p:spPr>
              <a:xfrm>
                <a:off x="1421138" y="2512988"/>
                <a:ext cx="2350375" cy="1494300"/>
              </a:xfrm>
              <a:custGeom>
                <a:avLst/>
                <a:gdLst/>
                <a:ahLst/>
                <a:cxnLst/>
                <a:rect l="l" t="t" r="r" b="b"/>
                <a:pathLst>
                  <a:path w="94015" h="59772" extrusionOk="0">
                    <a:moveTo>
                      <a:pt x="91223" y="14121"/>
                    </a:moveTo>
                    <a:cubicBezTo>
                      <a:pt x="90780" y="14121"/>
                      <a:pt x="90334" y="14168"/>
                      <a:pt x="89881" y="14300"/>
                    </a:cubicBezTo>
                    <a:cubicBezTo>
                      <a:pt x="89850" y="14270"/>
                      <a:pt x="89759" y="14148"/>
                      <a:pt x="90124" y="14148"/>
                    </a:cubicBezTo>
                    <a:lnTo>
                      <a:pt x="89820" y="14148"/>
                    </a:lnTo>
                    <a:cubicBezTo>
                      <a:pt x="89425" y="14239"/>
                      <a:pt x="88969" y="14239"/>
                      <a:pt x="88604" y="14422"/>
                    </a:cubicBezTo>
                    <a:cubicBezTo>
                      <a:pt x="88178" y="14604"/>
                      <a:pt x="87875" y="14999"/>
                      <a:pt x="87479" y="15303"/>
                    </a:cubicBezTo>
                    <a:cubicBezTo>
                      <a:pt x="87359" y="15404"/>
                      <a:pt x="87246" y="15509"/>
                      <a:pt x="87138" y="15618"/>
                    </a:cubicBezTo>
                    <a:lnTo>
                      <a:pt x="87138" y="15618"/>
                    </a:lnTo>
                    <a:cubicBezTo>
                      <a:pt x="87170" y="15594"/>
                      <a:pt x="87203" y="15570"/>
                      <a:pt x="87236" y="15546"/>
                    </a:cubicBezTo>
                    <a:cubicBezTo>
                      <a:pt x="87571" y="15333"/>
                      <a:pt x="87875" y="15030"/>
                      <a:pt x="88178" y="14756"/>
                    </a:cubicBezTo>
                    <a:cubicBezTo>
                      <a:pt x="89178" y="14490"/>
                      <a:pt x="90170" y="14345"/>
                      <a:pt x="91166" y="14345"/>
                    </a:cubicBezTo>
                    <a:cubicBezTo>
                      <a:pt x="92108" y="14345"/>
                      <a:pt x="93054" y="14475"/>
                      <a:pt x="94014" y="14756"/>
                    </a:cubicBezTo>
                    <a:cubicBezTo>
                      <a:pt x="93802" y="14452"/>
                      <a:pt x="93680" y="14330"/>
                      <a:pt x="92647" y="14239"/>
                    </a:cubicBezTo>
                    <a:cubicBezTo>
                      <a:pt x="92173" y="14176"/>
                      <a:pt x="91700" y="14121"/>
                      <a:pt x="91223" y="14121"/>
                    </a:cubicBezTo>
                    <a:close/>
                    <a:moveTo>
                      <a:pt x="87138" y="15618"/>
                    </a:moveTo>
                    <a:cubicBezTo>
                      <a:pt x="86885" y="15814"/>
                      <a:pt x="86699" y="16036"/>
                      <a:pt x="86537" y="16306"/>
                    </a:cubicBezTo>
                    <a:cubicBezTo>
                      <a:pt x="86520" y="16333"/>
                      <a:pt x="86503" y="16359"/>
                      <a:pt x="86485" y="16385"/>
                    </a:cubicBezTo>
                    <a:lnTo>
                      <a:pt x="86485" y="16385"/>
                    </a:lnTo>
                    <a:cubicBezTo>
                      <a:pt x="86687" y="16119"/>
                      <a:pt x="86900" y="15860"/>
                      <a:pt x="87138" y="15618"/>
                    </a:cubicBezTo>
                    <a:close/>
                    <a:moveTo>
                      <a:pt x="86485" y="16385"/>
                    </a:moveTo>
                    <a:cubicBezTo>
                      <a:pt x="86202" y="16759"/>
                      <a:pt x="85940" y="17148"/>
                      <a:pt x="85656" y="17522"/>
                    </a:cubicBezTo>
                    <a:cubicBezTo>
                      <a:pt x="85492" y="17767"/>
                      <a:pt x="85341" y="18019"/>
                      <a:pt x="85196" y="18271"/>
                    </a:cubicBezTo>
                    <a:lnTo>
                      <a:pt x="85196" y="18271"/>
                    </a:lnTo>
                    <a:cubicBezTo>
                      <a:pt x="85361" y="18008"/>
                      <a:pt x="85535" y="17748"/>
                      <a:pt x="85716" y="17492"/>
                    </a:cubicBezTo>
                    <a:cubicBezTo>
                      <a:pt x="85944" y="17093"/>
                      <a:pt x="86226" y="16774"/>
                      <a:pt x="86485" y="16385"/>
                    </a:cubicBezTo>
                    <a:close/>
                    <a:moveTo>
                      <a:pt x="85196" y="18271"/>
                    </a:moveTo>
                    <a:cubicBezTo>
                      <a:pt x="84891" y="18759"/>
                      <a:pt x="84616" y="19258"/>
                      <a:pt x="84379" y="19771"/>
                    </a:cubicBezTo>
                    <a:cubicBezTo>
                      <a:pt x="84227" y="20106"/>
                      <a:pt x="83923" y="20410"/>
                      <a:pt x="83893" y="20835"/>
                    </a:cubicBezTo>
                    <a:cubicBezTo>
                      <a:pt x="83893" y="20864"/>
                      <a:pt x="83889" y="20893"/>
                      <a:pt x="83884" y="20923"/>
                    </a:cubicBezTo>
                    <a:lnTo>
                      <a:pt x="83884" y="20923"/>
                    </a:lnTo>
                    <a:cubicBezTo>
                      <a:pt x="83897" y="20893"/>
                      <a:pt x="83910" y="20864"/>
                      <a:pt x="83923" y="20835"/>
                    </a:cubicBezTo>
                    <a:cubicBezTo>
                      <a:pt x="84136" y="20258"/>
                      <a:pt x="84409" y="19741"/>
                      <a:pt x="84683" y="19194"/>
                    </a:cubicBezTo>
                    <a:cubicBezTo>
                      <a:pt x="84851" y="18892"/>
                      <a:pt x="85018" y="18581"/>
                      <a:pt x="85196" y="18271"/>
                    </a:cubicBezTo>
                    <a:close/>
                    <a:moveTo>
                      <a:pt x="83884" y="20923"/>
                    </a:moveTo>
                    <a:lnTo>
                      <a:pt x="83884" y="20923"/>
                    </a:lnTo>
                    <a:cubicBezTo>
                      <a:pt x="83784" y="21145"/>
                      <a:pt x="83685" y="21367"/>
                      <a:pt x="83590" y="21591"/>
                    </a:cubicBezTo>
                    <a:lnTo>
                      <a:pt x="83590" y="21591"/>
                    </a:lnTo>
                    <a:cubicBezTo>
                      <a:pt x="83645" y="21488"/>
                      <a:pt x="83708" y="21386"/>
                      <a:pt x="83771" y="21291"/>
                    </a:cubicBezTo>
                    <a:cubicBezTo>
                      <a:pt x="83796" y="21168"/>
                      <a:pt x="83860" y="21045"/>
                      <a:pt x="83884" y="20923"/>
                    </a:cubicBezTo>
                    <a:close/>
                    <a:moveTo>
                      <a:pt x="83590" y="21591"/>
                    </a:moveTo>
                    <a:lnTo>
                      <a:pt x="83590" y="21591"/>
                    </a:lnTo>
                    <a:cubicBezTo>
                      <a:pt x="83540" y="21686"/>
                      <a:pt x="83496" y="21781"/>
                      <a:pt x="83467" y="21869"/>
                    </a:cubicBezTo>
                    <a:cubicBezTo>
                      <a:pt x="83459" y="21897"/>
                      <a:pt x="83451" y="21925"/>
                      <a:pt x="83444" y="21954"/>
                    </a:cubicBezTo>
                    <a:lnTo>
                      <a:pt x="83444" y="21954"/>
                    </a:lnTo>
                    <a:cubicBezTo>
                      <a:pt x="83491" y="21832"/>
                      <a:pt x="83540" y="21711"/>
                      <a:pt x="83590" y="21591"/>
                    </a:cubicBezTo>
                    <a:close/>
                    <a:moveTo>
                      <a:pt x="18847" y="1"/>
                    </a:moveTo>
                    <a:cubicBezTo>
                      <a:pt x="18815" y="1"/>
                      <a:pt x="18785" y="4"/>
                      <a:pt x="18755" y="14"/>
                    </a:cubicBezTo>
                    <a:cubicBezTo>
                      <a:pt x="18572" y="105"/>
                      <a:pt x="18329" y="105"/>
                      <a:pt x="18147" y="136"/>
                    </a:cubicBezTo>
                    <a:cubicBezTo>
                      <a:pt x="17964" y="166"/>
                      <a:pt x="17721" y="288"/>
                      <a:pt x="17508" y="288"/>
                    </a:cubicBezTo>
                    <a:cubicBezTo>
                      <a:pt x="17478" y="288"/>
                      <a:pt x="17417" y="318"/>
                      <a:pt x="17356" y="348"/>
                    </a:cubicBezTo>
                    <a:cubicBezTo>
                      <a:pt x="17174" y="440"/>
                      <a:pt x="16961" y="561"/>
                      <a:pt x="16779" y="561"/>
                    </a:cubicBezTo>
                    <a:cubicBezTo>
                      <a:pt x="16141" y="561"/>
                      <a:pt x="15563" y="865"/>
                      <a:pt x="15046" y="1200"/>
                    </a:cubicBezTo>
                    <a:cubicBezTo>
                      <a:pt x="14803" y="1230"/>
                      <a:pt x="14469" y="1260"/>
                      <a:pt x="14347" y="1412"/>
                    </a:cubicBezTo>
                    <a:cubicBezTo>
                      <a:pt x="14165" y="1686"/>
                      <a:pt x="13891" y="1686"/>
                      <a:pt x="13709" y="1868"/>
                    </a:cubicBezTo>
                    <a:cubicBezTo>
                      <a:pt x="13618" y="2020"/>
                      <a:pt x="13527" y="2203"/>
                      <a:pt x="13405" y="2203"/>
                    </a:cubicBezTo>
                    <a:cubicBezTo>
                      <a:pt x="12979" y="2294"/>
                      <a:pt x="12767" y="2567"/>
                      <a:pt x="12524" y="2841"/>
                    </a:cubicBezTo>
                    <a:cubicBezTo>
                      <a:pt x="12470" y="2921"/>
                      <a:pt x="12346" y="3095"/>
                      <a:pt x="12235" y="3095"/>
                    </a:cubicBezTo>
                    <a:cubicBezTo>
                      <a:pt x="12219" y="3095"/>
                      <a:pt x="12204" y="3091"/>
                      <a:pt x="12189" y="3084"/>
                    </a:cubicBezTo>
                    <a:cubicBezTo>
                      <a:pt x="12167" y="3082"/>
                      <a:pt x="12145" y="3081"/>
                      <a:pt x="12124" y="3081"/>
                    </a:cubicBezTo>
                    <a:cubicBezTo>
                      <a:pt x="11863" y="3081"/>
                      <a:pt x="11722" y="3247"/>
                      <a:pt x="11581" y="3388"/>
                    </a:cubicBezTo>
                    <a:cubicBezTo>
                      <a:pt x="11277" y="3692"/>
                      <a:pt x="10973" y="3996"/>
                      <a:pt x="10669" y="4361"/>
                    </a:cubicBezTo>
                    <a:cubicBezTo>
                      <a:pt x="10274" y="4817"/>
                      <a:pt x="9727" y="5121"/>
                      <a:pt x="9271" y="5516"/>
                    </a:cubicBezTo>
                    <a:cubicBezTo>
                      <a:pt x="9180" y="5607"/>
                      <a:pt x="9150" y="5759"/>
                      <a:pt x="9058" y="5880"/>
                    </a:cubicBezTo>
                    <a:cubicBezTo>
                      <a:pt x="8694" y="6245"/>
                      <a:pt x="8542" y="6853"/>
                      <a:pt x="7934" y="6975"/>
                    </a:cubicBezTo>
                    <a:lnTo>
                      <a:pt x="7478" y="7765"/>
                    </a:lnTo>
                    <a:cubicBezTo>
                      <a:pt x="7387" y="7795"/>
                      <a:pt x="7235" y="7795"/>
                      <a:pt x="7204" y="7887"/>
                    </a:cubicBezTo>
                    <a:cubicBezTo>
                      <a:pt x="7174" y="7947"/>
                      <a:pt x="7204" y="8069"/>
                      <a:pt x="7204" y="8191"/>
                    </a:cubicBezTo>
                    <a:cubicBezTo>
                      <a:pt x="6444" y="8707"/>
                      <a:pt x="6019" y="9558"/>
                      <a:pt x="5533" y="10318"/>
                    </a:cubicBezTo>
                    <a:cubicBezTo>
                      <a:pt x="5320" y="10653"/>
                      <a:pt x="5077" y="11048"/>
                      <a:pt x="4712" y="11260"/>
                    </a:cubicBezTo>
                    <a:cubicBezTo>
                      <a:pt x="4590" y="11352"/>
                      <a:pt x="4499" y="11443"/>
                      <a:pt x="4408" y="11564"/>
                    </a:cubicBezTo>
                    <a:cubicBezTo>
                      <a:pt x="4438" y="11656"/>
                      <a:pt x="4438" y="11716"/>
                      <a:pt x="4469" y="11838"/>
                    </a:cubicBezTo>
                    <a:cubicBezTo>
                      <a:pt x="4134" y="12020"/>
                      <a:pt x="4347" y="12719"/>
                      <a:pt x="3800" y="12750"/>
                    </a:cubicBezTo>
                    <a:cubicBezTo>
                      <a:pt x="3678" y="13023"/>
                      <a:pt x="3496" y="13267"/>
                      <a:pt x="3526" y="13510"/>
                    </a:cubicBezTo>
                    <a:cubicBezTo>
                      <a:pt x="3557" y="13844"/>
                      <a:pt x="3253" y="14026"/>
                      <a:pt x="3283" y="14300"/>
                    </a:cubicBezTo>
                    <a:cubicBezTo>
                      <a:pt x="3192" y="14330"/>
                      <a:pt x="3131" y="14330"/>
                      <a:pt x="3070" y="14391"/>
                    </a:cubicBezTo>
                    <a:cubicBezTo>
                      <a:pt x="3040" y="14786"/>
                      <a:pt x="2919" y="15212"/>
                      <a:pt x="2675" y="15546"/>
                    </a:cubicBezTo>
                    <a:cubicBezTo>
                      <a:pt x="2584" y="15698"/>
                      <a:pt x="2523" y="15941"/>
                      <a:pt x="2463" y="16124"/>
                    </a:cubicBezTo>
                    <a:cubicBezTo>
                      <a:pt x="2219" y="16701"/>
                      <a:pt x="2067" y="17279"/>
                      <a:pt x="1824" y="17796"/>
                    </a:cubicBezTo>
                    <a:cubicBezTo>
                      <a:pt x="1460" y="18403"/>
                      <a:pt x="1429" y="19103"/>
                      <a:pt x="1216" y="19741"/>
                    </a:cubicBezTo>
                    <a:cubicBezTo>
                      <a:pt x="1125" y="20045"/>
                      <a:pt x="1064" y="20349"/>
                      <a:pt x="1064" y="20683"/>
                    </a:cubicBezTo>
                    <a:cubicBezTo>
                      <a:pt x="1004" y="21230"/>
                      <a:pt x="852" y="21747"/>
                      <a:pt x="700" y="22385"/>
                    </a:cubicBezTo>
                    <a:cubicBezTo>
                      <a:pt x="639" y="22233"/>
                      <a:pt x="608" y="22203"/>
                      <a:pt x="548" y="22172"/>
                    </a:cubicBezTo>
                    <a:cubicBezTo>
                      <a:pt x="396" y="22324"/>
                      <a:pt x="456" y="22476"/>
                      <a:pt x="517" y="22659"/>
                    </a:cubicBezTo>
                    <a:cubicBezTo>
                      <a:pt x="669" y="22963"/>
                      <a:pt x="700" y="23267"/>
                      <a:pt x="517" y="23449"/>
                    </a:cubicBezTo>
                    <a:cubicBezTo>
                      <a:pt x="487" y="23844"/>
                      <a:pt x="456" y="24057"/>
                      <a:pt x="456" y="24331"/>
                    </a:cubicBezTo>
                    <a:cubicBezTo>
                      <a:pt x="456" y="24878"/>
                      <a:pt x="517" y="25394"/>
                      <a:pt x="304" y="25942"/>
                    </a:cubicBezTo>
                    <a:cubicBezTo>
                      <a:pt x="244" y="26002"/>
                      <a:pt x="244" y="26033"/>
                      <a:pt x="244" y="26094"/>
                    </a:cubicBezTo>
                    <a:cubicBezTo>
                      <a:pt x="487" y="26489"/>
                      <a:pt x="213" y="26793"/>
                      <a:pt x="61" y="27157"/>
                    </a:cubicBezTo>
                    <a:cubicBezTo>
                      <a:pt x="244" y="27370"/>
                      <a:pt x="304" y="28312"/>
                      <a:pt x="92" y="28616"/>
                    </a:cubicBezTo>
                    <a:lnTo>
                      <a:pt x="92" y="27704"/>
                    </a:lnTo>
                    <a:lnTo>
                      <a:pt x="1" y="27704"/>
                    </a:lnTo>
                    <a:lnTo>
                      <a:pt x="92" y="28860"/>
                    </a:lnTo>
                    <a:cubicBezTo>
                      <a:pt x="153" y="29163"/>
                      <a:pt x="213" y="29498"/>
                      <a:pt x="183" y="29802"/>
                    </a:cubicBezTo>
                    <a:cubicBezTo>
                      <a:pt x="153" y="30349"/>
                      <a:pt x="183" y="30866"/>
                      <a:pt x="183" y="31413"/>
                    </a:cubicBezTo>
                    <a:cubicBezTo>
                      <a:pt x="183" y="31747"/>
                      <a:pt x="31" y="32081"/>
                      <a:pt x="92" y="32416"/>
                    </a:cubicBezTo>
                    <a:cubicBezTo>
                      <a:pt x="183" y="32841"/>
                      <a:pt x="183" y="33267"/>
                      <a:pt x="183" y="33632"/>
                    </a:cubicBezTo>
                    <a:cubicBezTo>
                      <a:pt x="304" y="33784"/>
                      <a:pt x="365" y="33905"/>
                      <a:pt x="487" y="34057"/>
                    </a:cubicBezTo>
                    <a:cubicBezTo>
                      <a:pt x="365" y="34635"/>
                      <a:pt x="548" y="35151"/>
                      <a:pt x="700" y="35699"/>
                    </a:cubicBezTo>
                    <a:cubicBezTo>
                      <a:pt x="791" y="36002"/>
                      <a:pt x="791" y="36306"/>
                      <a:pt x="821" y="36610"/>
                    </a:cubicBezTo>
                    <a:cubicBezTo>
                      <a:pt x="912" y="36945"/>
                      <a:pt x="973" y="37249"/>
                      <a:pt x="1064" y="37583"/>
                    </a:cubicBezTo>
                    <a:cubicBezTo>
                      <a:pt x="1125" y="37948"/>
                      <a:pt x="1247" y="38282"/>
                      <a:pt x="1368" y="38586"/>
                    </a:cubicBezTo>
                    <a:cubicBezTo>
                      <a:pt x="1277" y="38616"/>
                      <a:pt x="1216" y="38708"/>
                      <a:pt x="1156" y="38738"/>
                    </a:cubicBezTo>
                    <a:cubicBezTo>
                      <a:pt x="1216" y="38890"/>
                      <a:pt x="1247" y="39012"/>
                      <a:pt x="1277" y="39164"/>
                    </a:cubicBezTo>
                    <a:cubicBezTo>
                      <a:pt x="1672" y="39316"/>
                      <a:pt x="1855" y="39832"/>
                      <a:pt x="1733" y="40531"/>
                    </a:cubicBezTo>
                    <a:cubicBezTo>
                      <a:pt x="2311" y="40835"/>
                      <a:pt x="2067" y="41595"/>
                      <a:pt x="2463" y="41960"/>
                    </a:cubicBezTo>
                    <a:cubicBezTo>
                      <a:pt x="2432" y="42112"/>
                      <a:pt x="2432" y="42264"/>
                      <a:pt x="2371" y="42386"/>
                    </a:cubicBezTo>
                    <a:cubicBezTo>
                      <a:pt x="2523" y="42416"/>
                      <a:pt x="2645" y="42507"/>
                      <a:pt x="2736" y="42538"/>
                    </a:cubicBezTo>
                    <a:cubicBezTo>
                      <a:pt x="2827" y="42902"/>
                      <a:pt x="2949" y="43267"/>
                      <a:pt x="3070" y="43601"/>
                    </a:cubicBezTo>
                    <a:cubicBezTo>
                      <a:pt x="2979" y="43723"/>
                      <a:pt x="2949" y="43784"/>
                      <a:pt x="2888" y="43875"/>
                    </a:cubicBezTo>
                    <a:cubicBezTo>
                      <a:pt x="3192" y="44118"/>
                      <a:pt x="3435" y="44331"/>
                      <a:pt x="3709" y="44544"/>
                    </a:cubicBezTo>
                    <a:lnTo>
                      <a:pt x="4043" y="45911"/>
                    </a:lnTo>
                    <a:cubicBezTo>
                      <a:pt x="4499" y="46003"/>
                      <a:pt x="4347" y="46641"/>
                      <a:pt x="4773" y="46793"/>
                    </a:cubicBezTo>
                    <a:cubicBezTo>
                      <a:pt x="4742" y="46914"/>
                      <a:pt x="4742" y="47006"/>
                      <a:pt x="4742" y="47127"/>
                    </a:cubicBezTo>
                    <a:cubicBezTo>
                      <a:pt x="4894" y="47158"/>
                      <a:pt x="4955" y="47218"/>
                      <a:pt x="5046" y="47218"/>
                    </a:cubicBezTo>
                    <a:cubicBezTo>
                      <a:pt x="5077" y="47431"/>
                      <a:pt x="5077" y="47614"/>
                      <a:pt x="5107" y="47826"/>
                    </a:cubicBezTo>
                    <a:cubicBezTo>
                      <a:pt x="5198" y="47826"/>
                      <a:pt x="5259" y="47766"/>
                      <a:pt x="5259" y="47766"/>
                    </a:cubicBezTo>
                    <a:cubicBezTo>
                      <a:pt x="5472" y="48161"/>
                      <a:pt x="5654" y="48586"/>
                      <a:pt x="5776" y="48890"/>
                    </a:cubicBezTo>
                    <a:cubicBezTo>
                      <a:pt x="6019" y="49103"/>
                      <a:pt x="6171" y="49225"/>
                      <a:pt x="6384" y="49377"/>
                    </a:cubicBezTo>
                    <a:cubicBezTo>
                      <a:pt x="6384" y="49377"/>
                      <a:pt x="6323" y="49407"/>
                      <a:pt x="6292" y="49407"/>
                    </a:cubicBezTo>
                    <a:cubicBezTo>
                      <a:pt x="6414" y="49741"/>
                      <a:pt x="6566" y="50045"/>
                      <a:pt x="6718" y="50410"/>
                    </a:cubicBezTo>
                    <a:lnTo>
                      <a:pt x="6779" y="50319"/>
                    </a:lnTo>
                    <a:cubicBezTo>
                      <a:pt x="6931" y="50410"/>
                      <a:pt x="7083" y="50440"/>
                      <a:pt x="7235" y="50501"/>
                    </a:cubicBezTo>
                    <a:cubicBezTo>
                      <a:pt x="7508" y="51565"/>
                      <a:pt x="8207" y="52264"/>
                      <a:pt x="9058" y="52781"/>
                    </a:cubicBezTo>
                    <a:lnTo>
                      <a:pt x="9058" y="52872"/>
                    </a:lnTo>
                    <a:cubicBezTo>
                      <a:pt x="9666" y="53480"/>
                      <a:pt x="10213" y="53997"/>
                      <a:pt x="10730" y="54574"/>
                    </a:cubicBezTo>
                    <a:cubicBezTo>
                      <a:pt x="10700" y="55000"/>
                      <a:pt x="11095" y="55212"/>
                      <a:pt x="11338" y="55273"/>
                    </a:cubicBezTo>
                    <a:cubicBezTo>
                      <a:pt x="11794" y="55334"/>
                      <a:pt x="11946" y="55668"/>
                      <a:pt x="12098" y="55972"/>
                    </a:cubicBezTo>
                    <a:cubicBezTo>
                      <a:pt x="12402" y="56216"/>
                      <a:pt x="12706" y="56398"/>
                      <a:pt x="13071" y="56641"/>
                    </a:cubicBezTo>
                    <a:cubicBezTo>
                      <a:pt x="13071" y="56641"/>
                      <a:pt x="13162" y="56580"/>
                      <a:pt x="13223" y="56580"/>
                    </a:cubicBezTo>
                    <a:cubicBezTo>
                      <a:pt x="13405" y="56732"/>
                      <a:pt x="13587" y="56854"/>
                      <a:pt x="13739" y="56975"/>
                    </a:cubicBezTo>
                    <a:cubicBezTo>
                      <a:pt x="13922" y="57097"/>
                      <a:pt x="14043" y="57249"/>
                      <a:pt x="14226" y="57401"/>
                    </a:cubicBezTo>
                    <a:cubicBezTo>
                      <a:pt x="14651" y="57401"/>
                      <a:pt x="14986" y="57583"/>
                      <a:pt x="15107" y="58009"/>
                    </a:cubicBezTo>
                    <a:cubicBezTo>
                      <a:pt x="15442" y="58070"/>
                      <a:pt x="15746" y="58070"/>
                      <a:pt x="16019" y="58191"/>
                    </a:cubicBezTo>
                    <a:cubicBezTo>
                      <a:pt x="16627" y="58404"/>
                      <a:pt x="17235" y="58678"/>
                      <a:pt x="17843" y="58921"/>
                    </a:cubicBezTo>
                    <a:cubicBezTo>
                      <a:pt x="18025" y="58982"/>
                      <a:pt x="18238" y="58951"/>
                      <a:pt x="18451" y="58982"/>
                    </a:cubicBezTo>
                    <a:cubicBezTo>
                      <a:pt x="18420" y="59073"/>
                      <a:pt x="18420" y="59103"/>
                      <a:pt x="18390" y="59164"/>
                    </a:cubicBezTo>
                    <a:cubicBezTo>
                      <a:pt x="18481" y="59133"/>
                      <a:pt x="18603" y="59103"/>
                      <a:pt x="18694" y="59073"/>
                    </a:cubicBezTo>
                    <a:cubicBezTo>
                      <a:pt x="18937" y="59164"/>
                      <a:pt x="19211" y="59316"/>
                      <a:pt x="19515" y="59437"/>
                    </a:cubicBezTo>
                    <a:cubicBezTo>
                      <a:pt x="19651" y="59420"/>
                      <a:pt x="19787" y="59356"/>
                      <a:pt x="19924" y="59356"/>
                    </a:cubicBezTo>
                    <a:cubicBezTo>
                      <a:pt x="20031" y="59356"/>
                      <a:pt x="20137" y="59395"/>
                      <a:pt x="20244" y="59529"/>
                    </a:cubicBezTo>
                    <a:cubicBezTo>
                      <a:pt x="20253" y="59533"/>
                      <a:pt x="20265" y="59535"/>
                      <a:pt x="20279" y="59535"/>
                    </a:cubicBezTo>
                    <a:cubicBezTo>
                      <a:pt x="20363" y="59535"/>
                      <a:pt x="20531" y="59468"/>
                      <a:pt x="20609" y="59468"/>
                    </a:cubicBezTo>
                    <a:lnTo>
                      <a:pt x="20882" y="59468"/>
                    </a:lnTo>
                    <a:cubicBezTo>
                      <a:pt x="20852" y="59589"/>
                      <a:pt x="20822" y="59681"/>
                      <a:pt x="20761" y="59772"/>
                    </a:cubicBezTo>
                    <a:cubicBezTo>
                      <a:pt x="21308" y="59681"/>
                      <a:pt x="21764" y="59589"/>
                      <a:pt x="22281" y="59529"/>
                    </a:cubicBezTo>
                    <a:cubicBezTo>
                      <a:pt x="22281" y="59529"/>
                      <a:pt x="22341" y="59559"/>
                      <a:pt x="22372" y="59620"/>
                    </a:cubicBezTo>
                    <a:cubicBezTo>
                      <a:pt x="22645" y="59620"/>
                      <a:pt x="22949" y="59589"/>
                      <a:pt x="23253" y="59559"/>
                    </a:cubicBezTo>
                    <a:cubicBezTo>
                      <a:pt x="23588" y="59529"/>
                      <a:pt x="23922" y="59468"/>
                      <a:pt x="24256" y="59468"/>
                    </a:cubicBezTo>
                    <a:cubicBezTo>
                      <a:pt x="24469" y="59468"/>
                      <a:pt x="24651" y="59529"/>
                      <a:pt x="24834" y="59559"/>
                    </a:cubicBezTo>
                    <a:cubicBezTo>
                      <a:pt x="25077" y="59559"/>
                      <a:pt x="25290" y="59559"/>
                      <a:pt x="25472" y="59407"/>
                    </a:cubicBezTo>
                    <a:cubicBezTo>
                      <a:pt x="25576" y="59315"/>
                      <a:pt x="25667" y="59279"/>
                      <a:pt x="25751" y="59279"/>
                    </a:cubicBezTo>
                    <a:cubicBezTo>
                      <a:pt x="25889" y="59279"/>
                      <a:pt x="26009" y="59374"/>
                      <a:pt x="26141" y="59468"/>
                    </a:cubicBezTo>
                    <a:cubicBezTo>
                      <a:pt x="26901" y="59012"/>
                      <a:pt x="27691" y="58860"/>
                      <a:pt x="28512" y="58769"/>
                    </a:cubicBezTo>
                    <a:cubicBezTo>
                      <a:pt x="29089" y="58222"/>
                      <a:pt x="29089" y="58222"/>
                      <a:pt x="29424" y="58161"/>
                    </a:cubicBezTo>
                    <a:lnTo>
                      <a:pt x="29424" y="58161"/>
                    </a:lnTo>
                    <a:cubicBezTo>
                      <a:pt x="29393" y="58222"/>
                      <a:pt x="29393" y="58313"/>
                      <a:pt x="29363" y="58404"/>
                    </a:cubicBezTo>
                    <a:cubicBezTo>
                      <a:pt x="29484" y="58343"/>
                      <a:pt x="29636" y="58343"/>
                      <a:pt x="29697" y="58252"/>
                    </a:cubicBezTo>
                    <a:cubicBezTo>
                      <a:pt x="30335" y="57796"/>
                      <a:pt x="30943" y="57310"/>
                      <a:pt x="31703" y="57006"/>
                    </a:cubicBezTo>
                    <a:cubicBezTo>
                      <a:pt x="31977" y="56884"/>
                      <a:pt x="32250" y="56671"/>
                      <a:pt x="32463" y="56428"/>
                    </a:cubicBezTo>
                    <a:cubicBezTo>
                      <a:pt x="32676" y="56246"/>
                      <a:pt x="32767" y="55972"/>
                      <a:pt x="32889" y="55820"/>
                    </a:cubicBezTo>
                    <a:cubicBezTo>
                      <a:pt x="33284" y="55668"/>
                      <a:pt x="33618" y="55577"/>
                      <a:pt x="33922" y="55334"/>
                    </a:cubicBezTo>
                    <a:cubicBezTo>
                      <a:pt x="34226" y="55121"/>
                      <a:pt x="34500" y="54757"/>
                      <a:pt x="34712" y="54513"/>
                    </a:cubicBezTo>
                    <a:cubicBezTo>
                      <a:pt x="34895" y="54240"/>
                      <a:pt x="35047" y="53966"/>
                      <a:pt x="35260" y="53693"/>
                    </a:cubicBezTo>
                    <a:cubicBezTo>
                      <a:pt x="35320" y="53814"/>
                      <a:pt x="35351" y="53845"/>
                      <a:pt x="35442" y="53936"/>
                    </a:cubicBezTo>
                    <a:cubicBezTo>
                      <a:pt x="35594" y="53662"/>
                      <a:pt x="35715" y="53450"/>
                      <a:pt x="35807" y="53206"/>
                    </a:cubicBezTo>
                    <a:cubicBezTo>
                      <a:pt x="35807" y="53176"/>
                      <a:pt x="35776" y="53176"/>
                      <a:pt x="35776" y="53176"/>
                    </a:cubicBezTo>
                    <a:cubicBezTo>
                      <a:pt x="35928" y="52933"/>
                      <a:pt x="36080" y="52750"/>
                      <a:pt x="36263" y="52477"/>
                    </a:cubicBezTo>
                    <a:cubicBezTo>
                      <a:pt x="36384" y="52416"/>
                      <a:pt x="36567" y="52325"/>
                      <a:pt x="36688" y="52294"/>
                    </a:cubicBezTo>
                    <a:cubicBezTo>
                      <a:pt x="36719" y="52021"/>
                      <a:pt x="36719" y="51808"/>
                      <a:pt x="36779" y="51626"/>
                    </a:cubicBezTo>
                    <a:cubicBezTo>
                      <a:pt x="37144" y="51535"/>
                      <a:pt x="37144" y="51231"/>
                      <a:pt x="37144" y="51048"/>
                    </a:cubicBezTo>
                    <a:cubicBezTo>
                      <a:pt x="37296" y="50896"/>
                      <a:pt x="37448" y="50805"/>
                      <a:pt x="37478" y="50714"/>
                    </a:cubicBezTo>
                    <a:cubicBezTo>
                      <a:pt x="37570" y="50501"/>
                      <a:pt x="37630" y="50349"/>
                      <a:pt x="37843" y="50197"/>
                    </a:cubicBezTo>
                    <a:cubicBezTo>
                      <a:pt x="37995" y="50045"/>
                      <a:pt x="38086" y="49832"/>
                      <a:pt x="38238" y="49650"/>
                    </a:cubicBezTo>
                    <a:cubicBezTo>
                      <a:pt x="38299" y="49589"/>
                      <a:pt x="38299" y="49559"/>
                      <a:pt x="38299" y="49559"/>
                    </a:cubicBezTo>
                    <a:cubicBezTo>
                      <a:pt x="38178" y="49437"/>
                      <a:pt x="38147" y="49346"/>
                      <a:pt x="38056" y="49255"/>
                    </a:cubicBezTo>
                    <a:cubicBezTo>
                      <a:pt x="38360" y="49103"/>
                      <a:pt x="38603" y="48951"/>
                      <a:pt x="38512" y="48586"/>
                    </a:cubicBezTo>
                    <a:cubicBezTo>
                      <a:pt x="38481" y="48465"/>
                      <a:pt x="38603" y="48221"/>
                      <a:pt x="38816" y="48161"/>
                    </a:cubicBezTo>
                    <a:lnTo>
                      <a:pt x="38816" y="48161"/>
                    </a:lnTo>
                    <a:cubicBezTo>
                      <a:pt x="38816" y="48282"/>
                      <a:pt x="38785" y="48343"/>
                      <a:pt x="38785" y="48434"/>
                    </a:cubicBezTo>
                    <a:lnTo>
                      <a:pt x="38816" y="48434"/>
                    </a:lnTo>
                    <a:lnTo>
                      <a:pt x="39059" y="47978"/>
                    </a:lnTo>
                    <a:cubicBezTo>
                      <a:pt x="38998" y="47887"/>
                      <a:pt x="38937" y="47826"/>
                      <a:pt x="38907" y="47735"/>
                    </a:cubicBezTo>
                    <a:cubicBezTo>
                      <a:pt x="38998" y="47553"/>
                      <a:pt x="39089" y="47370"/>
                      <a:pt x="39150" y="47158"/>
                    </a:cubicBezTo>
                    <a:cubicBezTo>
                      <a:pt x="39241" y="47218"/>
                      <a:pt x="39272" y="47249"/>
                      <a:pt x="39302" y="47279"/>
                    </a:cubicBezTo>
                    <a:cubicBezTo>
                      <a:pt x="39515" y="46975"/>
                      <a:pt x="39606" y="46671"/>
                      <a:pt x="39515" y="46337"/>
                    </a:cubicBezTo>
                    <a:cubicBezTo>
                      <a:pt x="39606" y="46307"/>
                      <a:pt x="39728" y="46246"/>
                      <a:pt x="39880" y="46215"/>
                    </a:cubicBezTo>
                    <a:cubicBezTo>
                      <a:pt x="39849" y="46003"/>
                      <a:pt x="39819" y="45790"/>
                      <a:pt x="39758" y="45607"/>
                    </a:cubicBezTo>
                    <a:cubicBezTo>
                      <a:pt x="39849" y="45304"/>
                      <a:pt x="40305" y="45304"/>
                      <a:pt x="40275" y="44939"/>
                    </a:cubicBezTo>
                    <a:cubicBezTo>
                      <a:pt x="40184" y="44848"/>
                      <a:pt x="40123" y="44817"/>
                      <a:pt x="40032" y="44726"/>
                    </a:cubicBezTo>
                    <a:cubicBezTo>
                      <a:pt x="40153" y="44544"/>
                      <a:pt x="40214" y="44361"/>
                      <a:pt x="40336" y="44209"/>
                    </a:cubicBezTo>
                    <a:cubicBezTo>
                      <a:pt x="40457" y="44027"/>
                      <a:pt x="40579" y="43875"/>
                      <a:pt x="40670" y="43662"/>
                    </a:cubicBezTo>
                    <a:cubicBezTo>
                      <a:pt x="40761" y="43358"/>
                      <a:pt x="40822" y="43024"/>
                      <a:pt x="40913" y="42689"/>
                    </a:cubicBezTo>
                    <a:cubicBezTo>
                      <a:pt x="40944" y="42507"/>
                      <a:pt x="40913" y="42234"/>
                      <a:pt x="40974" y="42051"/>
                    </a:cubicBezTo>
                    <a:cubicBezTo>
                      <a:pt x="41096" y="41686"/>
                      <a:pt x="41278" y="41352"/>
                      <a:pt x="41430" y="41018"/>
                    </a:cubicBezTo>
                    <a:cubicBezTo>
                      <a:pt x="41521" y="40775"/>
                      <a:pt x="41643" y="40592"/>
                      <a:pt x="41703" y="40410"/>
                    </a:cubicBezTo>
                    <a:cubicBezTo>
                      <a:pt x="41703" y="40319"/>
                      <a:pt x="41795" y="40258"/>
                      <a:pt x="41855" y="40167"/>
                    </a:cubicBezTo>
                    <a:cubicBezTo>
                      <a:pt x="41947" y="40106"/>
                      <a:pt x="42038" y="40075"/>
                      <a:pt x="42129" y="39984"/>
                    </a:cubicBezTo>
                    <a:cubicBezTo>
                      <a:pt x="41855" y="39772"/>
                      <a:pt x="41855" y="39772"/>
                      <a:pt x="42159" y="38951"/>
                    </a:cubicBezTo>
                    <a:cubicBezTo>
                      <a:pt x="42214" y="38969"/>
                      <a:pt x="42260" y="38978"/>
                      <a:pt x="42299" y="38978"/>
                    </a:cubicBezTo>
                    <a:cubicBezTo>
                      <a:pt x="42454" y="38978"/>
                      <a:pt x="42488" y="38841"/>
                      <a:pt x="42463" y="38647"/>
                    </a:cubicBezTo>
                    <a:cubicBezTo>
                      <a:pt x="42342" y="38282"/>
                      <a:pt x="42494" y="38039"/>
                      <a:pt x="42767" y="37948"/>
                    </a:cubicBezTo>
                    <a:cubicBezTo>
                      <a:pt x="42889" y="37674"/>
                      <a:pt x="43010" y="37492"/>
                      <a:pt x="43041" y="37279"/>
                    </a:cubicBezTo>
                    <a:cubicBezTo>
                      <a:pt x="43102" y="36945"/>
                      <a:pt x="43223" y="36610"/>
                      <a:pt x="43254" y="36215"/>
                    </a:cubicBezTo>
                    <a:cubicBezTo>
                      <a:pt x="43254" y="36033"/>
                      <a:pt x="43406" y="35881"/>
                      <a:pt x="43527" y="35699"/>
                    </a:cubicBezTo>
                    <a:cubicBezTo>
                      <a:pt x="43527" y="35699"/>
                      <a:pt x="43497" y="35607"/>
                      <a:pt x="43497" y="35577"/>
                    </a:cubicBezTo>
                    <a:cubicBezTo>
                      <a:pt x="43649" y="35425"/>
                      <a:pt x="43770" y="35273"/>
                      <a:pt x="43862" y="35121"/>
                    </a:cubicBezTo>
                    <a:lnTo>
                      <a:pt x="44135" y="35121"/>
                    </a:lnTo>
                    <a:lnTo>
                      <a:pt x="44135" y="34939"/>
                    </a:lnTo>
                    <a:cubicBezTo>
                      <a:pt x="44074" y="34543"/>
                      <a:pt x="43983" y="34209"/>
                      <a:pt x="44439" y="33996"/>
                    </a:cubicBezTo>
                    <a:cubicBezTo>
                      <a:pt x="44530" y="33936"/>
                      <a:pt x="44561" y="33844"/>
                      <a:pt x="44591" y="33723"/>
                    </a:cubicBezTo>
                    <a:cubicBezTo>
                      <a:pt x="44713" y="33297"/>
                      <a:pt x="44834" y="32872"/>
                      <a:pt x="44895" y="32568"/>
                    </a:cubicBezTo>
                    <a:cubicBezTo>
                      <a:pt x="45381" y="32021"/>
                      <a:pt x="45959" y="31717"/>
                      <a:pt x="45837" y="30987"/>
                    </a:cubicBezTo>
                    <a:cubicBezTo>
                      <a:pt x="46080" y="30805"/>
                      <a:pt x="46293" y="30562"/>
                      <a:pt x="46536" y="30379"/>
                    </a:cubicBezTo>
                    <a:cubicBezTo>
                      <a:pt x="46415" y="30288"/>
                      <a:pt x="46384" y="30258"/>
                      <a:pt x="46354" y="30227"/>
                    </a:cubicBezTo>
                    <a:cubicBezTo>
                      <a:pt x="46384" y="29984"/>
                      <a:pt x="46445" y="29802"/>
                      <a:pt x="46536" y="29589"/>
                    </a:cubicBezTo>
                    <a:cubicBezTo>
                      <a:pt x="47114" y="29437"/>
                      <a:pt x="47114" y="28890"/>
                      <a:pt x="47296" y="28404"/>
                    </a:cubicBezTo>
                    <a:cubicBezTo>
                      <a:pt x="47418" y="28312"/>
                      <a:pt x="47509" y="28160"/>
                      <a:pt x="47631" y="28160"/>
                    </a:cubicBezTo>
                    <a:cubicBezTo>
                      <a:pt x="47935" y="28160"/>
                      <a:pt x="47965" y="28008"/>
                      <a:pt x="48026" y="27796"/>
                    </a:cubicBezTo>
                    <a:cubicBezTo>
                      <a:pt x="48087" y="27461"/>
                      <a:pt x="48239" y="27157"/>
                      <a:pt x="48634" y="27066"/>
                    </a:cubicBezTo>
                    <a:cubicBezTo>
                      <a:pt x="48846" y="26641"/>
                      <a:pt x="49029" y="26245"/>
                      <a:pt x="49485" y="26094"/>
                    </a:cubicBezTo>
                    <a:cubicBezTo>
                      <a:pt x="49576" y="25972"/>
                      <a:pt x="49606" y="25850"/>
                      <a:pt x="49637" y="25729"/>
                    </a:cubicBezTo>
                    <a:cubicBezTo>
                      <a:pt x="49737" y="25750"/>
                      <a:pt x="49819" y="25762"/>
                      <a:pt x="49886" y="25762"/>
                    </a:cubicBezTo>
                    <a:cubicBezTo>
                      <a:pt x="50102" y="25762"/>
                      <a:pt x="50161" y="25643"/>
                      <a:pt x="50184" y="25364"/>
                    </a:cubicBezTo>
                    <a:cubicBezTo>
                      <a:pt x="50366" y="25212"/>
                      <a:pt x="50518" y="25090"/>
                      <a:pt x="50670" y="24938"/>
                    </a:cubicBezTo>
                    <a:cubicBezTo>
                      <a:pt x="50944" y="24878"/>
                      <a:pt x="51157" y="24817"/>
                      <a:pt x="51400" y="24786"/>
                    </a:cubicBezTo>
                    <a:cubicBezTo>
                      <a:pt x="51369" y="24665"/>
                      <a:pt x="51369" y="24604"/>
                      <a:pt x="51369" y="24513"/>
                    </a:cubicBezTo>
                    <a:lnTo>
                      <a:pt x="51369" y="24513"/>
                    </a:lnTo>
                    <a:cubicBezTo>
                      <a:pt x="51521" y="24574"/>
                      <a:pt x="51673" y="24574"/>
                      <a:pt x="51825" y="24604"/>
                    </a:cubicBezTo>
                    <a:cubicBezTo>
                      <a:pt x="52038" y="24361"/>
                      <a:pt x="52312" y="24300"/>
                      <a:pt x="52524" y="24148"/>
                    </a:cubicBezTo>
                    <a:cubicBezTo>
                      <a:pt x="52670" y="24044"/>
                      <a:pt x="52801" y="23997"/>
                      <a:pt x="52937" y="23997"/>
                    </a:cubicBezTo>
                    <a:cubicBezTo>
                      <a:pt x="53001" y="23997"/>
                      <a:pt x="53065" y="24007"/>
                      <a:pt x="53132" y="24027"/>
                    </a:cubicBezTo>
                    <a:cubicBezTo>
                      <a:pt x="53238" y="24066"/>
                      <a:pt x="53339" y="24089"/>
                      <a:pt x="53436" y="24089"/>
                    </a:cubicBezTo>
                    <a:cubicBezTo>
                      <a:pt x="53561" y="24089"/>
                      <a:pt x="53681" y="24051"/>
                      <a:pt x="53801" y="23966"/>
                    </a:cubicBezTo>
                    <a:cubicBezTo>
                      <a:pt x="53870" y="23897"/>
                      <a:pt x="53948" y="23879"/>
                      <a:pt x="54031" y="23879"/>
                    </a:cubicBezTo>
                    <a:cubicBezTo>
                      <a:pt x="54121" y="23879"/>
                      <a:pt x="54217" y="23901"/>
                      <a:pt x="54311" y="23901"/>
                    </a:cubicBezTo>
                    <a:cubicBezTo>
                      <a:pt x="54397" y="23901"/>
                      <a:pt x="54482" y="23883"/>
                      <a:pt x="54561" y="23814"/>
                    </a:cubicBezTo>
                    <a:lnTo>
                      <a:pt x="54622" y="23844"/>
                    </a:lnTo>
                    <a:cubicBezTo>
                      <a:pt x="54743" y="24148"/>
                      <a:pt x="55017" y="24057"/>
                      <a:pt x="55199" y="24118"/>
                    </a:cubicBezTo>
                    <a:cubicBezTo>
                      <a:pt x="55503" y="24179"/>
                      <a:pt x="55807" y="24209"/>
                      <a:pt x="55989" y="24483"/>
                    </a:cubicBezTo>
                    <a:cubicBezTo>
                      <a:pt x="56476" y="24513"/>
                      <a:pt x="56476" y="24513"/>
                      <a:pt x="57144" y="25030"/>
                    </a:cubicBezTo>
                    <a:lnTo>
                      <a:pt x="57144" y="25182"/>
                    </a:lnTo>
                    <a:cubicBezTo>
                      <a:pt x="57600" y="25486"/>
                      <a:pt x="57996" y="25820"/>
                      <a:pt x="58421" y="26124"/>
                    </a:cubicBezTo>
                    <a:cubicBezTo>
                      <a:pt x="58421" y="26094"/>
                      <a:pt x="58512" y="26033"/>
                      <a:pt x="58543" y="26033"/>
                    </a:cubicBezTo>
                    <a:cubicBezTo>
                      <a:pt x="58877" y="26458"/>
                      <a:pt x="59059" y="27036"/>
                      <a:pt x="59576" y="27097"/>
                    </a:cubicBezTo>
                    <a:cubicBezTo>
                      <a:pt x="59789" y="27309"/>
                      <a:pt x="59941" y="27370"/>
                      <a:pt x="60093" y="27492"/>
                    </a:cubicBezTo>
                    <a:cubicBezTo>
                      <a:pt x="60184" y="27552"/>
                      <a:pt x="60214" y="27674"/>
                      <a:pt x="60275" y="27765"/>
                    </a:cubicBezTo>
                    <a:cubicBezTo>
                      <a:pt x="60488" y="28069"/>
                      <a:pt x="60701" y="28404"/>
                      <a:pt x="60883" y="28708"/>
                    </a:cubicBezTo>
                    <a:cubicBezTo>
                      <a:pt x="61126" y="28708"/>
                      <a:pt x="61248" y="28738"/>
                      <a:pt x="61400" y="28738"/>
                    </a:cubicBezTo>
                    <a:cubicBezTo>
                      <a:pt x="61917" y="29133"/>
                      <a:pt x="62160" y="29893"/>
                      <a:pt x="62859" y="30045"/>
                    </a:cubicBezTo>
                    <a:cubicBezTo>
                      <a:pt x="62950" y="30136"/>
                      <a:pt x="63072" y="30227"/>
                      <a:pt x="63132" y="30349"/>
                    </a:cubicBezTo>
                    <a:cubicBezTo>
                      <a:pt x="63102" y="30410"/>
                      <a:pt x="63072" y="30440"/>
                      <a:pt x="62980" y="30531"/>
                    </a:cubicBezTo>
                    <a:cubicBezTo>
                      <a:pt x="63054" y="30512"/>
                      <a:pt x="63117" y="30503"/>
                      <a:pt x="63173" y="30503"/>
                    </a:cubicBezTo>
                    <a:cubicBezTo>
                      <a:pt x="63468" y="30503"/>
                      <a:pt x="63557" y="30738"/>
                      <a:pt x="63710" y="30866"/>
                    </a:cubicBezTo>
                    <a:cubicBezTo>
                      <a:pt x="63923" y="30987"/>
                      <a:pt x="64135" y="31109"/>
                      <a:pt x="64318" y="31200"/>
                    </a:cubicBezTo>
                    <a:cubicBezTo>
                      <a:pt x="64379" y="31261"/>
                      <a:pt x="64500" y="31261"/>
                      <a:pt x="64531" y="31322"/>
                    </a:cubicBezTo>
                    <a:cubicBezTo>
                      <a:pt x="64683" y="31565"/>
                      <a:pt x="64926" y="31747"/>
                      <a:pt x="65199" y="31869"/>
                    </a:cubicBezTo>
                    <a:cubicBezTo>
                      <a:pt x="65260" y="31899"/>
                      <a:pt x="65351" y="31960"/>
                      <a:pt x="65412" y="32051"/>
                    </a:cubicBezTo>
                    <a:cubicBezTo>
                      <a:pt x="65716" y="32385"/>
                      <a:pt x="66142" y="32537"/>
                      <a:pt x="66506" y="32720"/>
                    </a:cubicBezTo>
                    <a:lnTo>
                      <a:pt x="67327" y="33084"/>
                    </a:lnTo>
                    <a:cubicBezTo>
                      <a:pt x="67527" y="33170"/>
                      <a:pt x="67755" y="33391"/>
                      <a:pt x="67933" y="33391"/>
                    </a:cubicBezTo>
                    <a:cubicBezTo>
                      <a:pt x="67944" y="33391"/>
                      <a:pt x="67955" y="33390"/>
                      <a:pt x="67965" y="33388"/>
                    </a:cubicBezTo>
                    <a:cubicBezTo>
                      <a:pt x="68005" y="33381"/>
                      <a:pt x="68043" y="33378"/>
                      <a:pt x="68079" y="33378"/>
                    </a:cubicBezTo>
                    <a:cubicBezTo>
                      <a:pt x="68344" y="33378"/>
                      <a:pt x="68511" y="33562"/>
                      <a:pt x="68725" y="33723"/>
                    </a:cubicBezTo>
                    <a:cubicBezTo>
                      <a:pt x="68804" y="33703"/>
                      <a:pt x="68880" y="33695"/>
                      <a:pt x="68953" y="33695"/>
                    </a:cubicBezTo>
                    <a:cubicBezTo>
                      <a:pt x="69334" y="33695"/>
                      <a:pt x="69641" y="33925"/>
                      <a:pt x="69819" y="34027"/>
                    </a:cubicBezTo>
                    <a:cubicBezTo>
                      <a:pt x="70495" y="34050"/>
                      <a:pt x="71046" y="34288"/>
                      <a:pt x="71595" y="34288"/>
                    </a:cubicBezTo>
                    <a:cubicBezTo>
                      <a:pt x="71762" y="34288"/>
                      <a:pt x="71929" y="34266"/>
                      <a:pt x="72099" y="34209"/>
                    </a:cubicBezTo>
                    <a:cubicBezTo>
                      <a:pt x="72204" y="34314"/>
                      <a:pt x="72237" y="34347"/>
                      <a:pt x="72527" y="34347"/>
                    </a:cubicBezTo>
                    <a:cubicBezTo>
                      <a:pt x="72657" y="34347"/>
                      <a:pt x="72839" y="34340"/>
                      <a:pt x="73102" y="34331"/>
                    </a:cubicBezTo>
                    <a:cubicBezTo>
                      <a:pt x="73163" y="34361"/>
                      <a:pt x="73254" y="34391"/>
                      <a:pt x="73345" y="34483"/>
                    </a:cubicBezTo>
                    <a:cubicBezTo>
                      <a:pt x="73467" y="34361"/>
                      <a:pt x="73619" y="34300"/>
                      <a:pt x="73771" y="34209"/>
                    </a:cubicBezTo>
                    <a:cubicBezTo>
                      <a:pt x="73801" y="34240"/>
                      <a:pt x="73892" y="34300"/>
                      <a:pt x="73923" y="34300"/>
                    </a:cubicBezTo>
                    <a:cubicBezTo>
                      <a:pt x="74009" y="34275"/>
                      <a:pt x="74101" y="34268"/>
                      <a:pt x="74198" y="34268"/>
                    </a:cubicBezTo>
                    <a:cubicBezTo>
                      <a:pt x="74294" y="34268"/>
                      <a:pt x="74393" y="34274"/>
                      <a:pt x="74493" y="34274"/>
                    </a:cubicBezTo>
                    <a:cubicBezTo>
                      <a:pt x="74651" y="34274"/>
                      <a:pt x="74809" y="34259"/>
                      <a:pt x="74956" y="34179"/>
                    </a:cubicBezTo>
                    <a:cubicBezTo>
                      <a:pt x="75230" y="34027"/>
                      <a:pt x="75595" y="34088"/>
                      <a:pt x="75899" y="33996"/>
                    </a:cubicBezTo>
                    <a:cubicBezTo>
                      <a:pt x="76294" y="33875"/>
                      <a:pt x="76689" y="33723"/>
                      <a:pt x="76932" y="33449"/>
                    </a:cubicBezTo>
                    <a:cubicBezTo>
                      <a:pt x="77114" y="33236"/>
                      <a:pt x="77297" y="33236"/>
                      <a:pt x="77510" y="33236"/>
                    </a:cubicBezTo>
                    <a:cubicBezTo>
                      <a:pt x="77662" y="32811"/>
                      <a:pt x="78117" y="32841"/>
                      <a:pt x="78361" y="32568"/>
                    </a:cubicBezTo>
                    <a:cubicBezTo>
                      <a:pt x="78634" y="32325"/>
                      <a:pt x="78938" y="32112"/>
                      <a:pt x="79090" y="31960"/>
                    </a:cubicBezTo>
                    <a:cubicBezTo>
                      <a:pt x="79668" y="31291"/>
                      <a:pt x="80124" y="30744"/>
                      <a:pt x="80610" y="30136"/>
                    </a:cubicBezTo>
                    <a:cubicBezTo>
                      <a:pt x="80617" y="30149"/>
                      <a:pt x="80620" y="30155"/>
                      <a:pt x="80622" y="30155"/>
                    </a:cubicBezTo>
                    <a:cubicBezTo>
                      <a:pt x="80627" y="30155"/>
                      <a:pt x="80603" y="30079"/>
                      <a:pt x="80580" y="29984"/>
                    </a:cubicBezTo>
                    <a:cubicBezTo>
                      <a:pt x="80610" y="29954"/>
                      <a:pt x="80640" y="29954"/>
                      <a:pt x="80732" y="29923"/>
                    </a:cubicBezTo>
                    <a:cubicBezTo>
                      <a:pt x="80762" y="29376"/>
                      <a:pt x="81066" y="28981"/>
                      <a:pt x="81339" y="28525"/>
                    </a:cubicBezTo>
                    <a:cubicBezTo>
                      <a:pt x="81491" y="28221"/>
                      <a:pt x="81674" y="27917"/>
                      <a:pt x="81795" y="27613"/>
                    </a:cubicBezTo>
                    <a:cubicBezTo>
                      <a:pt x="82099" y="26914"/>
                      <a:pt x="82130" y="26154"/>
                      <a:pt x="82525" y="25486"/>
                    </a:cubicBezTo>
                    <a:cubicBezTo>
                      <a:pt x="82738" y="24969"/>
                      <a:pt x="82768" y="24361"/>
                      <a:pt x="82981" y="23844"/>
                    </a:cubicBezTo>
                    <a:cubicBezTo>
                      <a:pt x="83184" y="23263"/>
                      <a:pt x="83276" y="22571"/>
                      <a:pt x="83444" y="21954"/>
                    </a:cubicBezTo>
                    <a:lnTo>
                      <a:pt x="83444" y="21954"/>
                    </a:lnTo>
                    <a:cubicBezTo>
                      <a:pt x="83350" y="22195"/>
                      <a:pt x="83265" y="22440"/>
                      <a:pt x="83194" y="22689"/>
                    </a:cubicBezTo>
                    <a:cubicBezTo>
                      <a:pt x="82981" y="23419"/>
                      <a:pt x="82768" y="24148"/>
                      <a:pt x="82586" y="24878"/>
                    </a:cubicBezTo>
                    <a:cubicBezTo>
                      <a:pt x="82312" y="25729"/>
                      <a:pt x="82099" y="26641"/>
                      <a:pt x="81643" y="27492"/>
                    </a:cubicBezTo>
                    <a:cubicBezTo>
                      <a:pt x="81522" y="27765"/>
                      <a:pt x="81400" y="28008"/>
                      <a:pt x="81248" y="28252"/>
                    </a:cubicBezTo>
                    <a:cubicBezTo>
                      <a:pt x="80853" y="29011"/>
                      <a:pt x="80610" y="29802"/>
                      <a:pt x="80032" y="30501"/>
                    </a:cubicBezTo>
                    <a:cubicBezTo>
                      <a:pt x="79333" y="31322"/>
                      <a:pt x="78573" y="32081"/>
                      <a:pt x="77662" y="32659"/>
                    </a:cubicBezTo>
                    <a:cubicBezTo>
                      <a:pt x="76993" y="33084"/>
                      <a:pt x="76294" y="33449"/>
                      <a:pt x="75443" y="33571"/>
                    </a:cubicBezTo>
                    <a:cubicBezTo>
                      <a:pt x="75249" y="33598"/>
                      <a:pt x="75030" y="33727"/>
                      <a:pt x="74855" y="33727"/>
                    </a:cubicBezTo>
                    <a:cubicBezTo>
                      <a:pt x="74838" y="33727"/>
                      <a:pt x="74821" y="33726"/>
                      <a:pt x="74804" y="33723"/>
                    </a:cubicBezTo>
                    <a:cubicBezTo>
                      <a:pt x="74480" y="33642"/>
                      <a:pt x="74142" y="33601"/>
                      <a:pt x="73800" y="33601"/>
                    </a:cubicBezTo>
                    <a:cubicBezTo>
                      <a:pt x="73629" y="33601"/>
                      <a:pt x="73457" y="33611"/>
                      <a:pt x="73285" y="33632"/>
                    </a:cubicBezTo>
                    <a:cubicBezTo>
                      <a:pt x="73104" y="33659"/>
                      <a:pt x="72926" y="33671"/>
                      <a:pt x="72751" y="33671"/>
                    </a:cubicBezTo>
                    <a:cubicBezTo>
                      <a:pt x="72159" y="33671"/>
                      <a:pt x="71591" y="33536"/>
                      <a:pt x="71005" y="33419"/>
                    </a:cubicBezTo>
                    <a:cubicBezTo>
                      <a:pt x="70275" y="33297"/>
                      <a:pt x="69516" y="32993"/>
                      <a:pt x="68786" y="32750"/>
                    </a:cubicBezTo>
                    <a:cubicBezTo>
                      <a:pt x="68482" y="32689"/>
                      <a:pt x="68178" y="32507"/>
                      <a:pt x="67874" y="32385"/>
                    </a:cubicBezTo>
                    <a:cubicBezTo>
                      <a:pt x="67175" y="32081"/>
                      <a:pt x="66446" y="31747"/>
                      <a:pt x="65898" y="31109"/>
                    </a:cubicBezTo>
                    <a:cubicBezTo>
                      <a:pt x="65807" y="30957"/>
                      <a:pt x="65594" y="30866"/>
                      <a:pt x="65442" y="30744"/>
                    </a:cubicBezTo>
                    <a:cubicBezTo>
                      <a:pt x="64804" y="30349"/>
                      <a:pt x="64135" y="30075"/>
                      <a:pt x="63680" y="29437"/>
                    </a:cubicBezTo>
                    <a:cubicBezTo>
                      <a:pt x="63528" y="29194"/>
                      <a:pt x="63315" y="29011"/>
                      <a:pt x="63102" y="28860"/>
                    </a:cubicBezTo>
                    <a:cubicBezTo>
                      <a:pt x="62464" y="28404"/>
                      <a:pt x="61917" y="27826"/>
                      <a:pt x="61339" y="27249"/>
                    </a:cubicBezTo>
                    <a:cubicBezTo>
                      <a:pt x="61309" y="27188"/>
                      <a:pt x="61278" y="27097"/>
                      <a:pt x="61187" y="27066"/>
                    </a:cubicBezTo>
                    <a:cubicBezTo>
                      <a:pt x="60336" y="26549"/>
                      <a:pt x="59728" y="25698"/>
                      <a:pt x="58907" y="25090"/>
                    </a:cubicBezTo>
                    <a:cubicBezTo>
                      <a:pt x="58148" y="24513"/>
                      <a:pt x="57448" y="23966"/>
                      <a:pt x="56689" y="23419"/>
                    </a:cubicBezTo>
                    <a:cubicBezTo>
                      <a:pt x="56355" y="23224"/>
                      <a:pt x="56022" y="23080"/>
                      <a:pt x="55618" y="23080"/>
                    </a:cubicBezTo>
                    <a:cubicBezTo>
                      <a:pt x="55581" y="23080"/>
                      <a:pt x="55542" y="23082"/>
                      <a:pt x="55503" y="23084"/>
                    </a:cubicBezTo>
                    <a:cubicBezTo>
                      <a:pt x="55260" y="23084"/>
                      <a:pt x="55007" y="23104"/>
                      <a:pt x="54755" y="23104"/>
                    </a:cubicBezTo>
                    <a:cubicBezTo>
                      <a:pt x="54566" y="23104"/>
                      <a:pt x="54378" y="23093"/>
                      <a:pt x="54196" y="23054"/>
                    </a:cubicBezTo>
                    <a:cubicBezTo>
                      <a:pt x="54020" y="23002"/>
                      <a:pt x="53850" y="22978"/>
                      <a:pt x="53685" y="22978"/>
                    </a:cubicBezTo>
                    <a:cubicBezTo>
                      <a:pt x="53368" y="22978"/>
                      <a:pt x="53068" y="23066"/>
                      <a:pt x="52767" y="23206"/>
                    </a:cubicBezTo>
                    <a:cubicBezTo>
                      <a:pt x="52008" y="23510"/>
                      <a:pt x="51248" y="23814"/>
                      <a:pt x="50518" y="24148"/>
                    </a:cubicBezTo>
                    <a:cubicBezTo>
                      <a:pt x="50245" y="24270"/>
                      <a:pt x="50062" y="24483"/>
                      <a:pt x="49849" y="24665"/>
                    </a:cubicBezTo>
                    <a:cubicBezTo>
                      <a:pt x="49424" y="25060"/>
                      <a:pt x="48998" y="25516"/>
                      <a:pt x="48542" y="25881"/>
                    </a:cubicBezTo>
                    <a:cubicBezTo>
                      <a:pt x="48117" y="26245"/>
                      <a:pt x="47783" y="26610"/>
                      <a:pt x="47509" y="27066"/>
                    </a:cubicBezTo>
                    <a:cubicBezTo>
                      <a:pt x="47266" y="27492"/>
                      <a:pt x="46962" y="27917"/>
                      <a:pt x="46688" y="28312"/>
                    </a:cubicBezTo>
                    <a:cubicBezTo>
                      <a:pt x="46415" y="28708"/>
                      <a:pt x="46111" y="29072"/>
                      <a:pt x="45959" y="29528"/>
                    </a:cubicBezTo>
                    <a:cubicBezTo>
                      <a:pt x="45807" y="30136"/>
                      <a:pt x="45473" y="30592"/>
                      <a:pt x="45169" y="31109"/>
                    </a:cubicBezTo>
                    <a:cubicBezTo>
                      <a:pt x="44834" y="31656"/>
                      <a:pt x="44439" y="32173"/>
                      <a:pt x="44165" y="32811"/>
                    </a:cubicBezTo>
                    <a:cubicBezTo>
                      <a:pt x="43922" y="33540"/>
                      <a:pt x="43649" y="34240"/>
                      <a:pt x="43193" y="34908"/>
                    </a:cubicBezTo>
                    <a:cubicBezTo>
                      <a:pt x="42950" y="35243"/>
                      <a:pt x="42737" y="35577"/>
                      <a:pt x="42646" y="35972"/>
                    </a:cubicBezTo>
                    <a:cubicBezTo>
                      <a:pt x="42555" y="36641"/>
                      <a:pt x="42159" y="37218"/>
                      <a:pt x="41947" y="37826"/>
                    </a:cubicBezTo>
                    <a:cubicBezTo>
                      <a:pt x="41795" y="38252"/>
                      <a:pt x="41582" y="38647"/>
                      <a:pt x="41491" y="39103"/>
                    </a:cubicBezTo>
                    <a:cubicBezTo>
                      <a:pt x="41369" y="39620"/>
                      <a:pt x="41217" y="40106"/>
                      <a:pt x="40883" y="40531"/>
                    </a:cubicBezTo>
                    <a:cubicBezTo>
                      <a:pt x="40761" y="40623"/>
                      <a:pt x="40731" y="40775"/>
                      <a:pt x="40670" y="40896"/>
                    </a:cubicBezTo>
                    <a:cubicBezTo>
                      <a:pt x="40457" y="41534"/>
                      <a:pt x="40275" y="42142"/>
                      <a:pt x="40062" y="42811"/>
                    </a:cubicBezTo>
                    <a:cubicBezTo>
                      <a:pt x="39971" y="43145"/>
                      <a:pt x="39819" y="43510"/>
                      <a:pt x="39697" y="43875"/>
                    </a:cubicBezTo>
                    <a:cubicBezTo>
                      <a:pt x="39454" y="44574"/>
                      <a:pt x="39241" y="45304"/>
                      <a:pt x="38785" y="45881"/>
                    </a:cubicBezTo>
                    <a:cubicBezTo>
                      <a:pt x="38694" y="46094"/>
                      <a:pt x="38694" y="46307"/>
                      <a:pt x="38633" y="46489"/>
                    </a:cubicBezTo>
                    <a:cubicBezTo>
                      <a:pt x="38208" y="47614"/>
                      <a:pt x="37691" y="48677"/>
                      <a:pt x="37023" y="49711"/>
                    </a:cubicBezTo>
                    <a:cubicBezTo>
                      <a:pt x="36688" y="50258"/>
                      <a:pt x="36415" y="50775"/>
                      <a:pt x="36050" y="51261"/>
                    </a:cubicBezTo>
                    <a:cubicBezTo>
                      <a:pt x="35776" y="51656"/>
                      <a:pt x="35624" y="52143"/>
                      <a:pt x="35260" y="52477"/>
                    </a:cubicBezTo>
                    <a:cubicBezTo>
                      <a:pt x="35016" y="52690"/>
                      <a:pt x="34834" y="52902"/>
                      <a:pt x="34652" y="53146"/>
                    </a:cubicBezTo>
                    <a:cubicBezTo>
                      <a:pt x="33983" y="53936"/>
                      <a:pt x="33284" y="54696"/>
                      <a:pt x="32402" y="55273"/>
                    </a:cubicBezTo>
                    <a:cubicBezTo>
                      <a:pt x="31703" y="55729"/>
                      <a:pt x="31156" y="56337"/>
                      <a:pt x="30335" y="56580"/>
                    </a:cubicBezTo>
                    <a:cubicBezTo>
                      <a:pt x="29484" y="56884"/>
                      <a:pt x="28633" y="57310"/>
                      <a:pt x="27813" y="57644"/>
                    </a:cubicBezTo>
                    <a:cubicBezTo>
                      <a:pt x="27296" y="57857"/>
                      <a:pt x="26810" y="58100"/>
                      <a:pt x="26323" y="58191"/>
                    </a:cubicBezTo>
                    <a:cubicBezTo>
                      <a:pt x="25290" y="58343"/>
                      <a:pt x="24226" y="58465"/>
                      <a:pt x="23192" y="58495"/>
                    </a:cubicBezTo>
                    <a:cubicBezTo>
                      <a:pt x="23025" y="58501"/>
                      <a:pt x="22857" y="58503"/>
                      <a:pt x="22688" y="58503"/>
                    </a:cubicBezTo>
                    <a:cubicBezTo>
                      <a:pt x="21936" y="58503"/>
                      <a:pt x="21171" y="58454"/>
                      <a:pt x="20426" y="58404"/>
                    </a:cubicBezTo>
                    <a:cubicBezTo>
                      <a:pt x="19910" y="58374"/>
                      <a:pt x="19393" y="58343"/>
                      <a:pt x="18937" y="58070"/>
                    </a:cubicBezTo>
                    <a:cubicBezTo>
                      <a:pt x="18785" y="58009"/>
                      <a:pt x="18603" y="57948"/>
                      <a:pt x="18451" y="57918"/>
                    </a:cubicBezTo>
                    <a:cubicBezTo>
                      <a:pt x="18116" y="57857"/>
                      <a:pt x="17782" y="57857"/>
                      <a:pt x="17478" y="57705"/>
                    </a:cubicBezTo>
                    <a:cubicBezTo>
                      <a:pt x="16627" y="57310"/>
                      <a:pt x="15806" y="56854"/>
                      <a:pt x="14955" y="56489"/>
                    </a:cubicBezTo>
                    <a:cubicBezTo>
                      <a:pt x="14469" y="56246"/>
                      <a:pt x="14043" y="56033"/>
                      <a:pt x="13709" y="55608"/>
                    </a:cubicBezTo>
                    <a:cubicBezTo>
                      <a:pt x="13679" y="55577"/>
                      <a:pt x="13587" y="55516"/>
                      <a:pt x="13557" y="55486"/>
                    </a:cubicBezTo>
                    <a:cubicBezTo>
                      <a:pt x="13223" y="55212"/>
                      <a:pt x="12828" y="54969"/>
                      <a:pt x="12493" y="54696"/>
                    </a:cubicBezTo>
                    <a:cubicBezTo>
                      <a:pt x="12098" y="54422"/>
                      <a:pt x="11733" y="54149"/>
                      <a:pt x="11399" y="53845"/>
                    </a:cubicBezTo>
                    <a:cubicBezTo>
                      <a:pt x="11186" y="53693"/>
                      <a:pt x="11034" y="53541"/>
                      <a:pt x="10943" y="53358"/>
                    </a:cubicBezTo>
                    <a:cubicBezTo>
                      <a:pt x="10548" y="52842"/>
                      <a:pt x="10244" y="52294"/>
                      <a:pt x="9727" y="51960"/>
                    </a:cubicBezTo>
                    <a:cubicBezTo>
                      <a:pt x="9606" y="51869"/>
                      <a:pt x="9514" y="51778"/>
                      <a:pt x="9423" y="51656"/>
                    </a:cubicBezTo>
                    <a:cubicBezTo>
                      <a:pt x="9150" y="51413"/>
                      <a:pt x="8906" y="51200"/>
                      <a:pt x="8694" y="50957"/>
                    </a:cubicBezTo>
                    <a:cubicBezTo>
                      <a:pt x="8451" y="50744"/>
                      <a:pt x="8238" y="50471"/>
                      <a:pt x="8055" y="50197"/>
                    </a:cubicBezTo>
                    <a:cubicBezTo>
                      <a:pt x="7599" y="49559"/>
                      <a:pt x="7144" y="48921"/>
                      <a:pt x="6779" y="48161"/>
                    </a:cubicBezTo>
                    <a:cubicBezTo>
                      <a:pt x="6748" y="48070"/>
                      <a:pt x="6718" y="48009"/>
                      <a:pt x="6627" y="47978"/>
                    </a:cubicBezTo>
                    <a:cubicBezTo>
                      <a:pt x="6140" y="47553"/>
                      <a:pt x="5867" y="46975"/>
                      <a:pt x="5624" y="46459"/>
                    </a:cubicBezTo>
                    <a:cubicBezTo>
                      <a:pt x="5107" y="45547"/>
                      <a:pt x="4712" y="44574"/>
                      <a:pt x="4256" y="43662"/>
                    </a:cubicBezTo>
                    <a:cubicBezTo>
                      <a:pt x="4013" y="43206"/>
                      <a:pt x="3800" y="42750"/>
                      <a:pt x="3587" y="42294"/>
                    </a:cubicBezTo>
                    <a:cubicBezTo>
                      <a:pt x="3374" y="41747"/>
                      <a:pt x="3222" y="41170"/>
                      <a:pt x="3040" y="40592"/>
                    </a:cubicBezTo>
                    <a:cubicBezTo>
                      <a:pt x="2827" y="40106"/>
                      <a:pt x="2584" y="39620"/>
                      <a:pt x="2432" y="39072"/>
                    </a:cubicBezTo>
                    <a:cubicBezTo>
                      <a:pt x="2219" y="38434"/>
                      <a:pt x="2159" y="37735"/>
                      <a:pt x="1976" y="37097"/>
                    </a:cubicBezTo>
                    <a:cubicBezTo>
                      <a:pt x="1551" y="35699"/>
                      <a:pt x="1308" y="34240"/>
                      <a:pt x="1247" y="32811"/>
                    </a:cubicBezTo>
                    <a:cubicBezTo>
                      <a:pt x="1216" y="32051"/>
                      <a:pt x="1156" y="31322"/>
                      <a:pt x="1156" y="30562"/>
                    </a:cubicBezTo>
                    <a:cubicBezTo>
                      <a:pt x="1156" y="30106"/>
                      <a:pt x="1125" y="29650"/>
                      <a:pt x="1156" y="29163"/>
                    </a:cubicBezTo>
                    <a:cubicBezTo>
                      <a:pt x="1216" y="28768"/>
                      <a:pt x="1125" y="28404"/>
                      <a:pt x="1095" y="28008"/>
                    </a:cubicBezTo>
                    <a:lnTo>
                      <a:pt x="1095" y="27522"/>
                    </a:lnTo>
                    <a:cubicBezTo>
                      <a:pt x="1095" y="27005"/>
                      <a:pt x="1125" y="26428"/>
                      <a:pt x="1156" y="25850"/>
                    </a:cubicBezTo>
                    <a:cubicBezTo>
                      <a:pt x="1216" y="25425"/>
                      <a:pt x="1216" y="24969"/>
                      <a:pt x="1277" y="24574"/>
                    </a:cubicBezTo>
                    <a:cubicBezTo>
                      <a:pt x="1308" y="24270"/>
                      <a:pt x="1429" y="23996"/>
                      <a:pt x="1520" y="23723"/>
                    </a:cubicBezTo>
                    <a:cubicBezTo>
                      <a:pt x="1460" y="23510"/>
                      <a:pt x="1429" y="23297"/>
                      <a:pt x="1460" y="23115"/>
                    </a:cubicBezTo>
                    <a:cubicBezTo>
                      <a:pt x="1551" y="22598"/>
                      <a:pt x="1672" y="22051"/>
                      <a:pt x="1763" y="21534"/>
                    </a:cubicBezTo>
                    <a:cubicBezTo>
                      <a:pt x="1824" y="21261"/>
                      <a:pt x="1855" y="20957"/>
                      <a:pt x="1915" y="20653"/>
                    </a:cubicBezTo>
                    <a:cubicBezTo>
                      <a:pt x="2007" y="20318"/>
                      <a:pt x="2128" y="19954"/>
                      <a:pt x="2219" y="19619"/>
                    </a:cubicBezTo>
                    <a:cubicBezTo>
                      <a:pt x="2311" y="19406"/>
                      <a:pt x="2371" y="19194"/>
                      <a:pt x="2371" y="18981"/>
                    </a:cubicBezTo>
                    <a:cubicBezTo>
                      <a:pt x="2371" y="18586"/>
                      <a:pt x="2493" y="18282"/>
                      <a:pt x="2675" y="17978"/>
                    </a:cubicBezTo>
                    <a:cubicBezTo>
                      <a:pt x="2888" y="17735"/>
                      <a:pt x="2919" y="17431"/>
                      <a:pt x="2979" y="17157"/>
                    </a:cubicBezTo>
                    <a:cubicBezTo>
                      <a:pt x="3222" y="16519"/>
                      <a:pt x="3405" y="15850"/>
                      <a:pt x="3678" y="15242"/>
                    </a:cubicBezTo>
                    <a:cubicBezTo>
                      <a:pt x="3982" y="14543"/>
                      <a:pt x="4347" y="13814"/>
                      <a:pt x="4742" y="13115"/>
                    </a:cubicBezTo>
                    <a:cubicBezTo>
                      <a:pt x="5168" y="12415"/>
                      <a:pt x="5563" y="11656"/>
                      <a:pt x="5988" y="10926"/>
                    </a:cubicBezTo>
                    <a:cubicBezTo>
                      <a:pt x="6292" y="10440"/>
                      <a:pt x="6566" y="9923"/>
                      <a:pt x="6900" y="9528"/>
                    </a:cubicBezTo>
                    <a:cubicBezTo>
                      <a:pt x="7356" y="8981"/>
                      <a:pt x="7934" y="8525"/>
                      <a:pt x="8359" y="7917"/>
                    </a:cubicBezTo>
                    <a:cubicBezTo>
                      <a:pt x="8603" y="7461"/>
                      <a:pt x="9119" y="7127"/>
                      <a:pt x="9423" y="6671"/>
                    </a:cubicBezTo>
                    <a:cubicBezTo>
                      <a:pt x="9727" y="6245"/>
                      <a:pt x="9970" y="5759"/>
                      <a:pt x="10548" y="5576"/>
                    </a:cubicBezTo>
                    <a:lnTo>
                      <a:pt x="10639" y="5485"/>
                    </a:lnTo>
                    <a:cubicBezTo>
                      <a:pt x="11004" y="5029"/>
                      <a:pt x="11399" y="4604"/>
                      <a:pt x="11794" y="4209"/>
                    </a:cubicBezTo>
                    <a:cubicBezTo>
                      <a:pt x="11916" y="4087"/>
                      <a:pt x="12068" y="3996"/>
                      <a:pt x="12189" y="3935"/>
                    </a:cubicBezTo>
                    <a:cubicBezTo>
                      <a:pt x="12402" y="3783"/>
                      <a:pt x="12645" y="3662"/>
                      <a:pt x="12828" y="3510"/>
                    </a:cubicBezTo>
                    <a:cubicBezTo>
                      <a:pt x="13101" y="3327"/>
                      <a:pt x="13314" y="3054"/>
                      <a:pt x="13587" y="2871"/>
                    </a:cubicBezTo>
                    <a:cubicBezTo>
                      <a:pt x="13983" y="2598"/>
                      <a:pt x="14317" y="2294"/>
                      <a:pt x="14742" y="2111"/>
                    </a:cubicBezTo>
                    <a:cubicBezTo>
                      <a:pt x="15502" y="1716"/>
                      <a:pt x="16293" y="1412"/>
                      <a:pt x="17083" y="1108"/>
                    </a:cubicBezTo>
                    <a:cubicBezTo>
                      <a:pt x="17527" y="942"/>
                      <a:pt x="17997" y="800"/>
                      <a:pt x="18469" y="800"/>
                    </a:cubicBezTo>
                    <a:cubicBezTo>
                      <a:pt x="18513" y="800"/>
                      <a:pt x="18558" y="802"/>
                      <a:pt x="18603" y="804"/>
                    </a:cubicBezTo>
                    <a:cubicBezTo>
                      <a:pt x="18694" y="835"/>
                      <a:pt x="18777" y="850"/>
                      <a:pt x="18865" y="850"/>
                    </a:cubicBezTo>
                    <a:cubicBezTo>
                      <a:pt x="18952" y="850"/>
                      <a:pt x="19043" y="835"/>
                      <a:pt x="19150" y="804"/>
                    </a:cubicBezTo>
                    <a:cubicBezTo>
                      <a:pt x="19490" y="753"/>
                      <a:pt x="19830" y="712"/>
                      <a:pt x="20171" y="712"/>
                    </a:cubicBezTo>
                    <a:cubicBezTo>
                      <a:pt x="20438" y="712"/>
                      <a:pt x="20706" y="737"/>
                      <a:pt x="20974" y="804"/>
                    </a:cubicBezTo>
                    <a:cubicBezTo>
                      <a:pt x="21004" y="835"/>
                      <a:pt x="21042" y="850"/>
                      <a:pt x="21080" y="850"/>
                    </a:cubicBezTo>
                    <a:cubicBezTo>
                      <a:pt x="21118" y="850"/>
                      <a:pt x="21156" y="835"/>
                      <a:pt x="21186" y="804"/>
                    </a:cubicBezTo>
                    <a:cubicBezTo>
                      <a:pt x="21458" y="737"/>
                      <a:pt x="21729" y="707"/>
                      <a:pt x="21997" y="707"/>
                    </a:cubicBezTo>
                    <a:cubicBezTo>
                      <a:pt x="22450" y="707"/>
                      <a:pt x="22894" y="792"/>
                      <a:pt x="23314" y="926"/>
                    </a:cubicBezTo>
                    <a:cubicBezTo>
                      <a:pt x="23778" y="1080"/>
                      <a:pt x="24219" y="1213"/>
                      <a:pt x="24676" y="1213"/>
                    </a:cubicBezTo>
                    <a:cubicBezTo>
                      <a:pt x="24758" y="1213"/>
                      <a:pt x="24841" y="1209"/>
                      <a:pt x="24925" y="1200"/>
                    </a:cubicBezTo>
                    <a:cubicBezTo>
                      <a:pt x="25077" y="1321"/>
                      <a:pt x="25168" y="1382"/>
                      <a:pt x="25320" y="1473"/>
                    </a:cubicBezTo>
                    <a:cubicBezTo>
                      <a:pt x="25867" y="1686"/>
                      <a:pt x="26475" y="1838"/>
                      <a:pt x="26992" y="2172"/>
                    </a:cubicBezTo>
                    <a:cubicBezTo>
                      <a:pt x="27661" y="2598"/>
                      <a:pt x="28329" y="2993"/>
                      <a:pt x="29028" y="3388"/>
                    </a:cubicBezTo>
                    <a:cubicBezTo>
                      <a:pt x="29545" y="3753"/>
                      <a:pt x="30001" y="4148"/>
                      <a:pt x="30487" y="4513"/>
                    </a:cubicBezTo>
                    <a:cubicBezTo>
                      <a:pt x="31035" y="4817"/>
                      <a:pt x="31460" y="5181"/>
                      <a:pt x="31855" y="5607"/>
                    </a:cubicBezTo>
                    <a:cubicBezTo>
                      <a:pt x="32031" y="5783"/>
                      <a:pt x="32207" y="5896"/>
                      <a:pt x="32485" y="5896"/>
                    </a:cubicBezTo>
                    <a:cubicBezTo>
                      <a:pt x="32544" y="5896"/>
                      <a:pt x="32607" y="5891"/>
                      <a:pt x="32676" y="5880"/>
                    </a:cubicBezTo>
                    <a:cubicBezTo>
                      <a:pt x="32463" y="5668"/>
                      <a:pt x="32281" y="5607"/>
                      <a:pt x="32129" y="5425"/>
                    </a:cubicBezTo>
                    <a:cubicBezTo>
                      <a:pt x="31916" y="5121"/>
                      <a:pt x="31551" y="4847"/>
                      <a:pt x="31247" y="4573"/>
                    </a:cubicBezTo>
                    <a:cubicBezTo>
                      <a:pt x="31095" y="4421"/>
                      <a:pt x="30943" y="4269"/>
                      <a:pt x="30791" y="4148"/>
                    </a:cubicBezTo>
                    <a:cubicBezTo>
                      <a:pt x="30609" y="4057"/>
                      <a:pt x="30427" y="3935"/>
                      <a:pt x="30275" y="3783"/>
                    </a:cubicBezTo>
                    <a:cubicBezTo>
                      <a:pt x="29940" y="3388"/>
                      <a:pt x="29576" y="3023"/>
                      <a:pt x="29089" y="2871"/>
                    </a:cubicBezTo>
                    <a:cubicBezTo>
                      <a:pt x="28907" y="2780"/>
                      <a:pt x="28724" y="2628"/>
                      <a:pt x="28512" y="2537"/>
                    </a:cubicBezTo>
                    <a:cubicBezTo>
                      <a:pt x="28299" y="2385"/>
                      <a:pt x="28056" y="2233"/>
                      <a:pt x="27843" y="2111"/>
                    </a:cubicBezTo>
                    <a:cubicBezTo>
                      <a:pt x="27661" y="2020"/>
                      <a:pt x="27448" y="1959"/>
                      <a:pt x="27296" y="1868"/>
                    </a:cubicBezTo>
                    <a:cubicBezTo>
                      <a:pt x="26779" y="1564"/>
                      <a:pt x="26232" y="1260"/>
                      <a:pt x="25685" y="1048"/>
                    </a:cubicBezTo>
                    <a:cubicBezTo>
                      <a:pt x="25018" y="758"/>
                      <a:pt x="24379" y="468"/>
                      <a:pt x="23610" y="468"/>
                    </a:cubicBezTo>
                    <a:cubicBezTo>
                      <a:pt x="23572" y="468"/>
                      <a:pt x="23535" y="469"/>
                      <a:pt x="23496" y="470"/>
                    </a:cubicBezTo>
                    <a:cubicBezTo>
                      <a:pt x="23162" y="470"/>
                      <a:pt x="22888" y="470"/>
                      <a:pt x="22645" y="257"/>
                    </a:cubicBezTo>
                    <a:cubicBezTo>
                      <a:pt x="22554" y="196"/>
                      <a:pt x="22493" y="196"/>
                      <a:pt x="22402" y="196"/>
                    </a:cubicBezTo>
                    <a:cubicBezTo>
                      <a:pt x="22220" y="196"/>
                      <a:pt x="22010" y="224"/>
                      <a:pt x="21823" y="224"/>
                    </a:cubicBezTo>
                    <a:cubicBezTo>
                      <a:pt x="21667" y="224"/>
                      <a:pt x="21526" y="205"/>
                      <a:pt x="21430" y="136"/>
                    </a:cubicBezTo>
                    <a:cubicBezTo>
                      <a:pt x="21292" y="51"/>
                      <a:pt x="21177" y="22"/>
                      <a:pt x="21074" y="22"/>
                    </a:cubicBezTo>
                    <a:cubicBezTo>
                      <a:pt x="20879" y="22"/>
                      <a:pt x="20727" y="126"/>
                      <a:pt x="20548" y="166"/>
                    </a:cubicBezTo>
                    <a:cubicBezTo>
                      <a:pt x="20366" y="136"/>
                      <a:pt x="20122" y="105"/>
                      <a:pt x="19940" y="105"/>
                    </a:cubicBezTo>
                    <a:cubicBezTo>
                      <a:pt x="19636" y="44"/>
                      <a:pt x="19363" y="44"/>
                      <a:pt x="19059" y="14"/>
                    </a:cubicBezTo>
                    <a:cubicBezTo>
                      <a:pt x="18978" y="14"/>
                      <a:pt x="18910" y="1"/>
                      <a:pt x="18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9" name="Google Shape;4209;p54"/>
          <p:cNvSpPr txBox="1">
            <a:spLocks noGrp="1"/>
          </p:cNvSpPr>
          <p:nvPr>
            <p:ph type="title"/>
          </p:nvPr>
        </p:nvSpPr>
        <p:spPr>
          <a:xfrm>
            <a:off x="2050739" y="686068"/>
            <a:ext cx="4938529" cy="13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INFORMATION AND COMMUNICATION TECHNOLOGIES (ICT)</a:t>
            </a:r>
            <a:endParaRPr sz="3200" dirty="0"/>
          </a:p>
        </p:txBody>
      </p:sp>
      <p:sp>
        <p:nvSpPr>
          <p:cNvPr id="4210" name="Google Shape;4210;p54"/>
          <p:cNvSpPr txBox="1">
            <a:spLocks noGrp="1"/>
          </p:cNvSpPr>
          <p:nvPr>
            <p:ph type="subTitle" idx="1"/>
          </p:nvPr>
        </p:nvSpPr>
        <p:spPr>
          <a:xfrm>
            <a:off x="1097142" y="2070061"/>
            <a:ext cx="6495460" cy="1069200"/>
          </a:xfrm>
          <a:prstGeom prst="rect">
            <a:avLst/>
          </a:prstGeom>
        </p:spPr>
        <p:txBody>
          <a:bodyPr spcFirstLastPara="1" wrap="square" lIns="457200" tIns="91425" rIns="64007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It refers to the use of communication technology such as laptop, smart phone, tablet, telephone, internet and etc. to send, save and edit information.</a:t>
            </a:r>
            <a:endParaRPr sz="2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109" y="1263318"/>
            <a:ext cx="4007100" cy="989400"/>
          </a:xfrm>
        </p:spPr>
        <p:txBody>
          <a:bodyPr/>
          <a:lstStyle/>
          <a:p>
            <a:pPr algn="ctr"/>
            <a:r>
              <a:rPr lang="en-US" dirty="0" smtClean="0"/>
              <a:t>ASSISTIVE MEDIA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075" y="2601730"/>
            <a:ext cx="5327169" cy="595200"/>
          </a:xfrm>
        </p:spPr>
        <p:txBody>
          <a:bodyPr/>
          <a:lstStyle/>
          <a:p>
            <a:r>
              <a:rPr lang="en-US" sz="2800" dirty="0"/>
              <a:t>- A platform that assist people with disability. It will guide the</a:t>
            </a:r>
          </a:p>
          <a:p>
            <a:r>
              <a:rPr lang="en-US" sz="2800" dirty="0"/>
              <a:t>individual like a blind person by using an audio recording.</a:t>
            </a:r>
            <a:endParaRPr lang="en-PH" sz="2800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6233791" y="1643675"/>
            <a:ext cx="2041500" cy="2223600"/>
          </a:xfrm>
        </p:spPr>
        <p:txBody>
          <a:bodyPr/>
          <a:lstStyle/>
          <a:p>
            <a:r>
              <a:rPr lang="en-US" dirty="0" smtClean="0"/>
              <a:t>04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66" y="1643675"/>
            <a:ext cx="2371550" cy="23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07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50"/>
          <p:cNvSpPr txBox="1">
            <a:spLocks noGrp="1"/>
          </p:cNvSpPr>
          <p:nvPr>
            <p:ph type="title"/>
          </p:nvPr>
        </p:nvSpPr>
        <p:spPr>
          <a:xfrm>
            <a:off x="524791" y="2407389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/>
              <a:t>THANK YOU</a:t>
            </a:r>
            <a:br>
              <a:rPr lang="en-US" sz="6600" dirty="0" smtClean="0"/>
            </a:br>
            <a:r>
              <a:rPr lang="en-US" sz="6600" dirty="0" smtClean="0"/>
              <a:t>FOR</a:t>
            </a:r>
            <a:br>
              <a:rPr lang="en-US" sz="6600" dirty="0" smtClean="0"/>
            </a:br>
            <a:r>
              <a:rPr lang="en-US" sz="6600" dirty="0" smtClean="0"/>
              <a:t>LISTENING</a:t>
            </a:r>
            <a:endParaRPr sz="6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208" y="1075169"/>
            <a:ext cx="6529522" cy="1330800"/>
          </a:xfrm>
        </p:spPr>
        <p:txBody>
          <a:bodyPr/>
          <a:lstStyle/>
          <a:p>
            <a:pPr algn="ctr"/>
            <a:r>
              <a:rPr lang="en-US" sz="48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ICT IN THE PHILIPPINES</a:t>
            </a:r>
            <a:endParaRPr lang="en-PH" sz="4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43118" y="2649181"/>
            <a:ext cx="4142618" cy="1069200"/>
          </a:xfrm>
        </p:spPr>
        <p:txBody>
          <a:bodyPr/>
          <a:lstStyle/>
          <a:p>
            <a:pPr algn="ctr"/>
            <a:r>
              <a:rPr lang="en-US" sz="4400" dirty="0" smtClean="0"/>
              <a:t>“ICT HUB OF PHILIPPINES”</a:t>
            </a:r>
            <a:endParaRPr lang="en-PH" sz="4400" dirty="0"/>
          </a:p>
        </p:txBody>
      </p:sp>
    </p:spTree>
    <p:extLst>
      <p:ext uri="{BB962C8B-B14F-4D97-AF65-F5344CB8AC3E}">
        <p14:creationId xmlns:p14="http://schemas.microsoft.com/office/powerpoint/2010/main" val="57937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Google Shape;6068;p106"/>
          <p:cNvSpPr txBox="1">
            <a:spLocks noGrp="1"/>
          </p:cNvSpPr>
          <p:nvPr>
            <p:ph type="subTitle" idx="1"/>
          </p:nvPr>
        </p:nvSpPr>
        <p:spPr>
          <a:xfrm>
            <a:off x="3681737" y="1244116"/>
            <a:ext cx="4742263" cy="3348432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/>
            <a:r>
              <a:rPr lang="en-US" sz="2400" dirty="0"/>
              <a:t>It is also known as WWW or W3 introduce by Tim Berners-Lee. It consists </a:t>
            </a:r>
            <a:r>
              <a:rPr lang="en-US" sz="2400" dirty="0" smtClean="0"/>
              <a:t>of different </a:t>
            </a:r>
            <a:r>
              <a:rPr lang="en-US" sz="2400" dirty="0"/>
              <a:t>pages that are formatted in a markup language called HTML (</a:t>
            </a:r>
            <a:r>
              <a:rPr lang="en-US" sz="2400" dirty="0" smtClean="0"/>
              <a:t>Hypertext Markup </a:t>
            </a:r>
            <a:r>
              <a:rPr lang="en-US" sz="2400" dirty="0"/>
              <a:t>Language) and linked to each other that contain text, graphics, multimedia</a:t>
            </a:r>
          </a:p>
          <a:p>
            <a:pPr marL="0" lvl="0" indent="0" algn="l"/>
            <a:r>
              <a:rPr lang="en-US" sz="2400" dirty="0"/>
              <a:t>files, hyperlinks and etc.</a:t>
            </a:r>
            <a:endParaRPr sz="2400" dirty="0"/>
          </a:p>
        </p:txBody>
      </p:sp>
      <p:grpSp>
        <p:nvGrpSpPr>
          <p:cNvPr id="6070" name="Google Shape;6070;p106"/>
          <p:cNvGrpSpPr/>
          <p:nvPr/>
        </p:nvGrpSpPr>
        <p:grpSpPr>
          <a:xfrm flipH="1">
            <a:off x="814735" y="1219400"/>
            <a:ext cx="2719574" cy="3283650"/>
            <a:chOff x="1835466" y="929768"/>
            <a:chExt cx="2388300" cy="3284100"/>
          </a:xfrm>
        </p:grpSpPr>
        <p:sp>
          <p:nvSpPr>
            <p:cNvPr id="6071" name="Google Shape;6071;p106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72" name="Google Shape;6072;p106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63" y="1387523"/>
            <a:ext cx="2424701" cy="29204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4904" y="1549114"/>
            <a:ext cx="2219217" cy="2624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WORLD</a:t>
            </a:r>
          </a:p>
          <a:p>
            <a:pPr algn="ctr"/>
            <a:r>
              <a:rPr lang="en-US" sz="4000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WIDE</a:t>
            </a:r>
          </a:p>
          <a:p>
            <a:pPr algn="ctr"/>
            <a:r>
              <a:rPr lang="en-US" sz="4000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WEB</a:t>
            </a:r>
            <a:endParaRPr lang="en-PH" sz="40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Google Shape;4384;p61"/>
          <p:cNvSpPr txBox="1">
            <a:spLocks noGrp="1"/>
          </p:cNvSpPr>
          <p:nvPr>
            <p:ph type="title"/>
          </p:nvPr>
        </p:nvSpPr>
        <p:spPr>
          <a:xfrm>
            <a:off x="606255" y="2528673"/>
            <a:ext cx="3906587" cy="487608"/>
          </a:xfrm>
          <a:prstGeom prst="rect">
            <a:avLst/>
          </a:prstGeom>
        </p:spPr>
        <p:txBody>
          <a:bodyPr spcFirstLastPara="1" wrap="square" lIns="91425" tIns="90000" rIns="91425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TIM BERNERS-LEE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341" y="1307074"/>
            <a:ext cx="3907742" cy="2930807"/>
          </a:xfrm>
          <a:prstGeom prst="rect">
            <a:avLst/>
          </a:prstGeom>
        </p:spPr>
      </p:pic>
      <p:grpSp>
        <p:nvGrpSpPr>
          <p:cNvPr id="4378" name="Google Shape;4378;p61"/>
          <p:cNvGrpSpPr/>
          <p:nvPr/>
        </p:nvGrpSpPr>
        <p:grpSpPr>
          <a:xfrm rot="1725718">
            <a:off x="4507074" y="3990531"/>
            <a:ext cx="425854" cy="494700"/>
            <a:chOff x="5153475" y="3541325"/>
            <a:chExt cx="176600" cy="205150"/>
          </a:xfrm>
        </p:grpSpPr>
        <p:sp>
          <p:nvSpPr>
            <p:cNvPr id="4379" name="Google Shape;4379;p61"/>
            <p:cNvSpPr/>
            <p:nvPr/>
          </p:nvSpPr>
          <p:spPr>
            <a:xfrm>
              <a:off x="5153475" y="3541325"/>
              <a:ext cx="176600" cy="205150"/>
            </a:xfrm>
            <a:custGeom>
              <a:avLst/>
              <a:gdLst/>
              <a:ahLst/>
              <a:cxnLst/>
              <a:rect l="l" t="t" r="r" b="b"/>
              <a:pathLst>
                <a:path w="7064" h="8206" extrusionOk="0">
                  <a:moveTo>
                    <a:pt x="3567" y="0"/>
                  </a:moveTo>
                  <a:cubicBezTo>
                    <a:pt x="2861" y="0"/>
                    <a:pt x="2194" y="294"/>
                    <a:pt x="1632" y="800"/>
                  </a:cubicBezTo>
                  <a:cubicBezTo>
                    <a:pt x="1513" y="919"/>
                    <a:pt x="1394" y="1058"/>
                    <a:pt x="1274" y="1198"/>
                  </a:cubicBezTo>
                  <a:cubicBezTo>
                    <a:pt x="1075" y="1416"/>
                    <a:pt x="916" y="1655"/>
                    <a:pt x="757" y="1934"/>
                  </a:cubicBezTo>
                  <a:cubicBezTo>
                    <a:pt x="697" y="2033"/>
                    <a:pt x="637" y="2153"/>
                    <a:pt x="598" y="2272"/>
                  </a:cubicBezTo>
                  <a:cubicBezTo>
                    <a:pt x="458" y="2570"/>
                    <a:pt x="339" y="2889"/>
                    <a:pt x="240" y="3227"/>
                  </a:cubicBezTo>
                  <a:cubicBezTo>
                    <a:pt x="220" y="3307"/>
                    <a:pt x="200" y="3386"/>
                    <a:pt x="180" y="3466"/>
                  </a:cubicBezTo>
                  <a:cubicBezTo>
                    <a:pt x="140" y="3645"/>
                    <a:pt x="100" y="3804"/>
                    <a:pt x="80" y="3983"/>
                  </a:cubicBezTo>
                  <a:cubicBezTo>
                    <a:pt x="60" y="4142"/>
                    <a:pt x="41" y="4321"/>
                    <a:pt x="21" y="4480"/>
                  </a:cubicBezTo>
                  <a:cubicBezTo>
                    <a:pt x="21" y="4500"/>
                    <a:pt x="21" y="4520"/>
                    <a:pt x="21" y="4540"/>
                  </a:cubicBezTo>
                  <a:cubicBezTo>
                    <a:pt x="1" y="4779"/>
                    <a:pt x="1" y="5057"/>
                    <a:pt x="21" y="5316"/>
                  </a:cubicBezTo>
                  <a:cubicBezTo>
                    <a:pt x="41" y="5455"/>
                    <a:pt x="41" y="5615"/>
                    <a:pt x="80" y="5754"/>
                  </a:cubicBezTo>
                  <a:cubicBezTo>
                    <a:pt x="120" y="6032"/>
                    <a:pt x="200" y="6311"/>
                    <a:pt x="319" y="6570"/>
                  </a:cubicBezTo>
                  <a:cubicBezTo>
                    <a:pt x="379" y="6689"/>
                    <a:pt x="419" y="6788"/>
                    <a:pt x="498" y="6888"/>
                  </a:cubicBezTo>
                  <a:cubicBezTo>
                    <a:pt x="657" y="7166"/>
                    <a:pt x="876" y="7425"/>
                    <a:pt x="1175" y="7624"/>
                  </a:cubicBezTo>
                  <a:cubicBezTo>
                    <a:pt x="1751" y="8057"/>
                    <a:pt x="2754" y="8205"/>
                    <a:pt x="3579" y="8205"/>
                  </a:cubicBezTo>
                  <a:cubicBezTo>
                    <a:pt x="3779" y="8205"/>
                    <a:pt x="3969" y="8197"/>
                    <a:pt x="4139" y="8181"/>
                  </a:cubicBezTo>
                  <a:cubicBezTo>
                    <a:pt x="5631" y="8102"/>
                    <a:pt x="6487" y="7425"/>
                    <a:pt x="6845" y="6410"/>
                  </a:cubicBezTo>
                  <a:cubicBezTo>
                    <a:pt x="6885" y="6291"/>
                    <a:pt x="6925" y="6172"/>
                    <a:pt x="6964" y="6052"/>
                  </a:cubicBezTo>
                  <a:cubicBezTo>
                    <a:pt x="6984" y="5933"/>
                    <a:pt x="7004" y="5814"/>
                    <a:pt x="7024" y="5694"/>
                  </a:cubicBezTo>
                  <a:cubicBezTo>
                    <a:pt x="7044" y="5555"/>
                    <a:pt x="7064" y="5396"/>
                    <a:pt x="7064" y="5256"/>
                  </a:cubicBezTo>
                  <a:cubicBezTo>
                    <a:pt x="7064" y="5177"/>
                    <a:pt x="7064" y="5097"/>
                    <a:pt x="7064" y="5018"/>
                  </a:cubicBezTo>
                  <a:cubicBezTo>
                    <a:pt x="7064" y="4858"/>
                    <a:pt x="7064" y="4679"/>
                    <a:pt x="7064" y="4520"/>
                  </a:cubicBezTo>
                  <a:cubicBezTo>
                    <a:pt x="7064" y="4500"/>
                    <a:pt x="7064" y="4500"/>
                    <a:pt x="7044" y="4480"/>
                  </a:cubicBezTo>
                  <a:cubicBezTo>
                    <a:pt x="7024" y="4142"/>
                    <a:pt x="6945" y="3685"/>
                    <a:pt x="6805" y="3207"/>
                  </a:cubicBezTo>
                  <a:cubicBezTo>
                    <a:pt x="6785" y="3128"/>
                    <a:pt x="6766" y="3028"/>
                    <a:pt x="6746" y="2948"/>
                  </a:cubicBezTo>
                  <a:cubicBezTo>
                    <a:pt x="6706" y="2829"/>
                    <a:pt x="6666" y="2730"/>
                    <a:pt x="6626" y="2610"/>
                  </a:cubicBezTo>
                  <a:cubicBezTo>
                    <a:pt x="6586" y="2491"/>
                    <a:pt x="6527" y="2352"/>
                    <a:pt x="6487" y="2232"/>
                  </a:cubicBezTo>
                  <a:cubicBezTo>
                    <a:pt x="6467" y="2192"/>
                    <a:pt x="6447" y="2133"/>
                    <a:pt x="6407" y="2073"/>
                  </a:cubicBezTo>
                  <a:cubicBezTo>
                    <a:pt x="6348" y="1914"/>
                    <a:pt x="6248" y="1735"/>
                    <a:pt x="6149" y="1576"/>
                  </a:cubicBezTo>
                  <a:cubicBezTo>
                    <a:pt x="5651" y="700"/>
                    <a:pt x="4875" y="4"/>
                    <a:pt x="3701" y="4"/>
                  </a:cubicBezTo>
                  <a:cubicBezTo>
                    <a:pt x="3657" y="1"/>
                    <a:pt x="3612" y="0"/>
                    <a:pt x="3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61"/>
            <p:cNvSpPr/>
            <p:nvPr/>
          </p:nvSpPr>
          <p:spPr>
            <a:xfrm>
              <a:off x="5185325" y="3561300"/>
              <a:ext cx="128350" cy="33225"/>
            </a:xfrm>
            <a:custGeom>
              <a:avLst/>
              <a:gdLst/>
              <a:ahLst/>
              <a:cxnLst/>
              <a:rect l="l" t="t" r="r" b="b"/>
              <a:pathLst>
                <a:path w="5134" h="1329" extrusionOk="0">
                  <a:moveTo>
                    <a:pt x="358" y="1"/>
                  </a:moveTo>
                  <a:cubicBezTo>
                    <a:pt x="239" y="120"/>
                    <a:pt x="120" y="259"/>
                    <a:pt x="0" y="399"/>
                  </a:cubicBezTo>
                  <a:cubicBezTo>
                    <a:pt x="1226" y="1082"/>
                    <a:pt x="2574" y="1329"/>
                    <a:pt x="3957" y="1329"/>
                  </a:cubicBezTo>
                  <a:cubicBezTo>
                    <a:pt x="4347" y="1329"/>
                    <a:pt x="4740" y="1309"/>
                    <a:pt x="5133" y="1274"/>
                  </a:cubicBezTo>
                  <a:cubicBezTo>
                    <a:pt x="5074" y="1115"/>
                    <a:pt x="4974" y="936"/>
                    <a:pt x="4875" y="777"/>
                  </a:cubicBezTo>
                  <a:cubicBezTo>
                    <a:pt x="4570" y="800"/>
                    <a:pt x="4266" y="812"/>
                    <a:pt x="3965" y="812"/>
                  </a:cubicBezTo>
                  <a:cubicBezTo>
                    <a:pt x="2713" y="812"/>
                    <a:pt x="1497" y="594"/>
                    <a:pt x="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61"/>
            <p:cNvSpPr/>
            <p:nvPr/>
          </p:nvSpPr>
          <p:spPr>
            <a:xfrm>
              <a:off x="5157950" y="3615025"/>
              <a:ext cx="165675" cy="24700"/>
            </a:xfrm>
            <a:custGeom>
              <a:avLst/>
              <a:gdLst/>
              <a:ahLst/>
              <a:cxnLst/>
              <a:rect l="l" t="t" r="r" b="b"/>
              <a:pathLst>
                <a:path w="6627" h="988" extrusionOk="0">
                  <a:moveTo>
                    <a:pt x="6567" y="0"/>
                  </a:moveTo>
                  <a:cubicBezTo>
                    <a:pt x="5483" y="516"/>
                    <a:pt x="4321" y="731"/>
                    <a:pt x="3153" y="731"/>
                  </a:cubicBezTo>
                  <a:cubicBezTo>
                    <a:pt x="2111" y="731"/>
                    <a:pt x="1064" y="560"/>
                    <a:pt x="61" y="279"/>
                  </a:cubicBezTo>
                  <a:cubicBezTo>
                    <a:pt x="41" y="359"/>
                    <a:pt x="21" y="438"/>
                    <a:pt x="1" y="518"/>
                  </a:cubicBezTo>
                  <a:cubicBezTo>
                    <a:pt x="1026" y="816"/>
                    <a:pt x="2086" y="988"/>
                    <a:pt x="3139" y="988"/>
                  </a:cubicBezTo>
                  <a:cubicBezTo>
                    <a:pt x="4332" y="988"/>
                    <a:pt x="5516" y="767"/>
                    <a:pt x="6626" y="259"/>
                  </a:cubicBezTo>
                  <a:cubicBezTo>
                    <a:pt x="6606" y="180"/>
                    <a:pt x="6587" y="80"/>
                    <a:pt x="6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61"/>
            <p:cNvSpPr/>
            <p:nvPr/>
          </p:nvSpPr>
          <p:spPr>
            <a:xfrm>
              <a:off x="5153975" y="3640900"/>
              <a:ext cx="176100" cy="34075"/>
            </a:xfrm>
            <a:custGeom>
              <a:avLst/>
              <a:gdLst/>
              <a:ahLst/>
              <a:cxnLst/>
              <a:rect l="l" t="t" r="r" b="b"/>
              <a:pathLst>
                <a:path w="7044" h="1363" extrusionOk="0">
                  <a:moveTo>
                    <a:pt x="60" y="0"/>
                  </a:moveTo>
                  <a:cubicBezTo>
                    <a:pt x="40" y="159"/>
                    <a:pt x="21" y="338"/>
                    <a:pt x="1" y="497"/>
                  </a:cubicBezTo>
                  <a:cubicBezTo>
                    <a:pt x="1" y="517"/>
                    <a:pt x="1" y="537"/>
                    <a:pt x="1" y="557"/>
                  </a:cubicBezTo>
                  <a:cubicBezTo>
                    <a:pt x="995" y="1074"/>
                    <a:pt x="2169" y="1273"/>
                    <a:pt x="3303" y="1333"/>
                  </a:cubicBezTo>
                  <a:cubicBezTo>
                    <a:pt x="3603" y="1352"/>
                    <a:pt x="3904" y="1362"/>
                    <a:pt x="4206" y="1362"/>
                  </a:cubicBezTo>
                  <a:cubicBezTo>
                    <a:pt x="5163" y="1362"/>
                    <a:pt x="6121" y="1262"/>
                    <a:pt x="7044" y="1035"/>
                  </a:cubicBezTo>
                  <a:cubicBezTo>
                    <a:pt x="7044" y="875"/>
                    <a:pt x="7044" y="696"/>
                    <a:pt x="7044" y="537"/>
                  </a:cubicBezTo>
                  <a:cubicBezTo>
                    <a:pt x="7044" y="517"/>
                    <a:pt x="7044" y="517"/>
                    <a:pt x="7024" y="497"/>
                  </a:cubicBezTo>
                  <a:cubicBezTo>
                    <a:pt x="6078" y="743"/>
                    <a:pt x="4997" y="899"/>
                    <a:pt x="3916" y="899"/>
                  </a:cubicBezTo>
                  <a:cubicBezTo>
                    <a:pt x="2540" y="899"/>
                    <a:pt x="1163" y="646"/>
                    <a:pt x="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430" y="1199494"/>
            <a:ext cx="1231499" cy="1018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31" y="3040968"/>
            <a:ext cx="866882" cy="1640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100"/>
          <p:cNvSpPr/>
          <p:nvPr/>
        </p:nvSpPr>
        <p:spPr>
          <a:xfrm>
            <a:off x="1364868" y="1277813"/>
            <a:ext cx="6330476" cy="3181171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4" name="Google Shape;5874;p10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/>
              <a:t>WEB 1.0 </a:t>
            </a:r>
            <a:endParaRPr sz="6600" dirty="0"/>
          </a:p>
        </p:txBody>
      </p:sp>
      <p:sp>
        <p:nvSpPr>
          <p:cNvPr id="5875" name="Google Shape;5875;p100"/>
          <p:cNvSpPr txBox="1">
            <a:spLocks noGrp="1"/>
          </p:cNvSpPr>
          <p:nvPr>
            <p:ph type="subTitle" idx="1"/>
          </p:nvPr>
        </p:nvSpPr>
        <p:spPr>
          <a:xfrm>
            <a:off x="1633591" y="1616050"/>
            <a:ext cx="5938463" cy="255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3200" dirty="0" smtClean="0"/>
              <a:t>The first development of World Wide Web where web pages are static. It is also known as flat or stationary page and it cannot be manipulated by users.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74" y="161069"/>
            <a:ext cx="4925142" cy="2695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280" y="2268929"/>
            <a:ext cx="5083140" cy="268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366"/>
      </p:ext>
    </p:extLst>
  </p:cSld>
  <p:clrMapOvr>
    <a:masterClrMapping/>
  </p:clrMapOvr>
</p:sld>
</file>

<file path=ppt/theme/theme1.xml><?xml version="1.0" encoding="utf-8"?>
<a:theme xmlns:a="http://schemas.openxmlformats.org/drawingml/2006/main" name="Kawaii Interface for Marketing XL by Slidesgo">
  <a:themeElements>
    <a:clrScheme name="Simple Light">
      <a:dk1>
        <a:srgbClr val="C37254"/>
      </a:dk1>
      <a:lt1>
        <a:srgbClr val="FFD5B6"/>
      </a:lt1>
      <a:dk2>
        <a:srgbClr val="4B553A"/>
      </a:dk2>
      <a:lt2>
        <a:srgbClr val="FFFFFF"/>
      </a:lt2>
      <a:accent1>
        <a:srgbClr val="D3A081"/>
      </a:accent1>
      <a:accent2>
        <a:srgbClr val="FFEDE1"/>
      </a:accent2>
      <a:accent3>
        <a:srgbClr val="DB6551"/>
      </a:accent3>
      <a:accent4>
        <a:srgbClr val="EEC9B7"/>
      </a:accent4>
      <a:accent5>
        <a:srgbClr val="D5C5B5"/>
      </a:accent5>
      <a:accent6>
        <a:srgbClr val="E9AA9A"/>
      </a:accent6>
      <a:hlink>
        <a:srgbClr val="4B55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760</Words>
  <Application>Microsoft Office PowerPoint</Application>
  <PresentationFormat>On-screen Show (16:9)</PresentationFormat>
  <Paragraphs>112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Arial Rounded MT Bold</vt:lpstr>
      <vt:lpstr>Ebrima</vt:lpstr>
      <vt:lpstr>Engravers MT</vt:lpstr>
      <vt:lpstr>Gaegu</vt:lpstr>
      <vt:lpstr>Gaegu;300</vt:lpstr>
      <vt:lpstr>Roboto Condensed Light</vt:lpstr>
      <vt:lpstr>Sitka Small</vt:lpstr>
      <vt:lpstr>Varela Round</vt:lpstr>
      <vt:lpstr>Kawaii Interface for Marketing XL by Slidesgo</vt:lpstr>
      <vt:lpstr>INFORMATION AND COMMUNICATION TECHNOLOGIES</vt:lpstr>
      <vt:lpstr>INTRODUCTION TO INFORMATION AND COMMUNITIES TECHNOLOGIES (ICT)</vt:lpstr>
      <vt:lpstr>At the end of this lesson, you should be able to:</vt:lpstr>
      <vt:lpstr>INFORMATION AND COMMUNICATION TECHNOLOGIES (ICT)</vt:lpstr>
      <vt:lpstr>ICT IN THE PHILIPPINES</vt:lpstr>
      <vt:lpstr>PowerPoint Presentation</vt:lpstr>
      <vt:lpstr>TIM BERNERS-LEE</vt:lpstr>
      <vt:lpstr>WEB 1.0 </vt:lpstr>
      <vt:lpstr>PowerPoint Presentation</vt:lpstr>
      <vt:lpstr>WEB 2.0</vt:lpstr>
      <vt:lpstr>PowerPoint Presentation</vt:lpstr>
      <vt:lpstr>PowerPoint Presentation</vt:lpstr>
      <vt:lpstr>01</vt:lpstr>
      <vt:lpstr>PowerPoint Presentation</vt:lpstr>
      <vt:lpstr>02</vt:lpstr>
      <vt:lpstr>PowerPoint Presentation</vt:lpstr>
      <vt:lpstr>03</vt:lpstr>
      <vt:lpstr>PowerPoint Presentation</vt:lpstr>
      <vt:lpstr>04</vt:lpstr>
      <vt:lpstr>PowerPoint Presentation</vt:lpstr>
      <vt:lpstr>SOFTWARE AS A SERVICE</vt:lpstr>
      <vt:lpstr>PowerPoint Presentation</vt:lpstr>
      <vt:lpstr>06</vt:lpstr>
      <vt:lpstr>WEB 3.0</vt:lpstr>
      <vt:lpstr>Several problems of Web 3.0  </vt:lpstr>
      <vt:lpstr>Several problems of Web 3.0  </vt:lpstr>
      <vt:lpstr>4,498,300</vt:lpstr>
      <vt:lpstr>CONVERGENCE</vt:lpstr>
      <vt:lpstr>PowerPoint Presentation</vt:lpstr>
      <vt:lpstr>SOCIAL MEDIA</vt:lpstr>
      <vt:lpstr>TYPES OF SOCIAL MEDIA</vt:lpstr>
      <vt:lpstr>SOCIAL NETWORK</vt:lpstr>
      <vt:lpstr>SOCIAL NEWS</vt:lpstr>
      <vt:lpstr>BOOKMARKING  SITES</vt:lpstr>
      <vt:lpstr>MEDIA SHARING</vt:lpstr>
      <vt:lpstr>MICRO- BLOGGING</vt:lpstr>
      <vt:lpstr>BLOGS AND FORUMS</vt:lpstr>
      <vt:lpstr>MOBILE TECHNOLOGIES</vt:lpstr>
      <vt:lpstr>KINDS OF OPERATING SYSTEM</vt:lpstr>
      <vt:lpstr>ASSISTIVE MEDIA</vt:lpstr>
      <vt:lpstr>THANK YOU FOR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AND COMMUNICATION TECHNOLOGIES</dc:title>
  <dc:creator>User</dc:creator>
  <cp:lastModifiedBy>User</cp:lastModifiedBy>
  <cp:revision>28</cp:revision>
  <dcterms:modified xsi:type="dcterms:W3CDTF">2023-09-17T02:07:23Z</dcterms:modified>
</cp:coreProperties>
</file>